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7"/>
  </p:notesMasterIdLst>
  <p:sldIdLst>
    <p:sldId id="256" r:id="rId2"/>
    <p:sldId id="333" r:id="rId3"/>
    <p:sldId id="260" r:id="rId4"/>
    <p:sldId id="261" r:id="rId5"/>
    <p:sldId id="277" r:id="rId6"/>
    <p:sldId id="278" r:id="rId7"/>
    <p:sldId id="327" r:id="rId8"/>
    <p:sldId id="328" r:id="rId9"/>
    <p:sldId id="282" r:id="rId10"/>
    <p:sldId id="329" r:id="rId11"/>
    <p:sldId id="285" r:id="rId12"/>
    <p:sldId id="330" r:id="rId13"/>
    <p:sldId id="331" r:id="rId14"/>
    <p:sldId id="291" r:id="rId15"/>
    <p:sldId id="332" r:id="rId16"/>
  </p:sldIdLst>
  <p:sldSz cx="9144000" cy="5143500" type="screen16x9"/>
  <p:notesSz cx="6858000" cy="9144000"/>
  <p:embeddedFontLst>
    <p:embeddedFont>
      <p:font typeface="Cambay" panose="020B0604020202020204" charset="0"/>
      <p:regular r:id="rId18"/>
      <p:bold r:id="rId19"/>
      <p:italic r:id="rId20"/>
      <p:boldItalic r:id="rId21"/>
    </p:embeddedFont>
    <p:embeddedFont>
      <p:font typeface="DM Sans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BC524A-AB33-4575-9C15-F7228116807B}">
  <a:tblStyle styleId="{48BC524A-AB33-4575-9C15-F722811680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92" autoAdjust="0"/>
    <p:restoredTop sz="95964" autoAdjust="0"/>
  </p:normalViewPr>
  <p:slideViewPr>
    <p:cSldViewPr snapToGrid="0">
      <p:cViewPr varScale="1">
        <p:scale>
          <a:sx n="109" d="100"/>
          <a:sy n="109" d="100"/>
        </p:scale>
        <p:origin x="7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21c32e4b9e4_0_18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21c32e4b9e4_0_18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8683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21c32e4b9e4_0_18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21c32e4b9e4_0_18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21c32e4b9e4_0_18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21c32e4b9e4_0_18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69588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21c32e4b9e4_0_18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21c32e4b9e4_0_18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56842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21c32e4b9e4_0_18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21c32e4b9e4_0_18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g21c32e4b9e4_0_18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" name="Google Shape;1289;g21c32e4b9e4_0_18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7796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1b6fc200b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1b6fc200b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598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1b6fc200b6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1b6fc200b6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1b6fc200b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1b6fc200b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1c32e4b9e4_0_18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21c32e4b9e4_0_18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21c32e4b9e4_0_18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21c32e4b9e4_0_18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21c32e4b9e4_0_18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21c32e4b9e4_0_18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711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21c32e4b9e4_0_18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21c32e4b9e4_0_18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848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21c32e4b9e4_0_18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21c32e4b9e4_0_18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142721" y="-15975"/>
            <a:ext cx="10361312" cy="5179650"/>
            <a:chOff x="-1142721" y="-15975"/>
            <a:chExt cx="10361312" cy="517965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1142721" y="4397399"/>
              <a:ext cx="10361312" cy="766276"/>
              <a:chOff x="-1142721" y="4397399"/>
              <a:chExt cx="10361312" cy="766276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574850" y="4486500"/>
                <a:ext cx="4577375" cy="658575"/>
              </a:xfrm>
              <a:custGeom>
                <a:avLst/>
                <a:gdLst/>
                <a:ahLst/>
                <a:cxnLst/>
                <a:rect l="l" t="t" r="r" b="b"/>
                <a:pathLst>
                  <a:path w="183095" h="26343" extrusionOk="0">
                    <a:moveTo>
                      <a:pt x="6858" y="0"/>
                    </a:moveTo>
                    <a:lnTo>
                      <a:pt x="0" y="26343"/>
                    </a:lnTo>
                    <a:lnTo>
                      <a:pt x="183095" y="26103"/>
                    </a:lnTo>
                    <a:lnTo>
                      <a:pt x="183095" y="32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2" name="Google Shape;12;p2"/>
              <p:cNvSpPr/>
              <p:nvPr/>
            </p:nvSpPr>
            <p:spPr>
              <a:xfrm>
                <a:off x="5822175" y="4486975"/>
                <a:ext cx="1130850" cy="676700"/>
              </a:xfrm>
              <a:custGeom>
                <a:avLst/>
                <a:gdLst/>
                <a:ahLst/>
                <a:cxnLst/>
                <a:rect l="l" t="t" r="r" b="b"/>
                <a:pathLst>
                  <a:path w="45234" h="27068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38270" y="27068"/>
                    </a:lnTo>
                    <a:lnTo>
                      <a:pt x="45234" y="9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</p:sp>
          <p:sp>
            <p:nvSpPr>
              <p:cNvPr id="13" name="Google Shape;13;p2"/>
              <p:cNvSpPr/>
              <p:nvPr/>
            </p:nvSpPr>
            <p:spPr>
              <a:xfrm>
                <a:off x="7150900" y="4486975"/>
                <a:ext cx="2021700" cy="668900"/>
              </a:xfrm>
              <a:custGeom>
                <a:avLst/>
                <a:gdLst/>
                <a:ahLst/>
                <a:cxnLst/>
                <a:rect l="l" t="t" r="r" b="b"/>
                <a:pathLst>
                  <a:path w="80868" h="26756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80868" y="26602"/>
                    </a:lnTo>
                    <a:lnTo>
                      <a:pt x="80678" y="145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</p:sp>
          <p:sp>
            <p:nvSpPr>
              <p:cNvPr id="14" name="Google Shape;14;p2"/>
              <p:cNvSpPr/>
              <p:nvPr/>
            </p:nvSpPr>
            <p:spPr>
              <a:xfrm>
                <a:off x="-1142721" y="4397399"/>
                <a:ext cx="7364863" cy="335201"/>
              </a:xfrm>
              <a:custGeom>
                <a:avLst/>
                <a:gdLst/>
                <a:ahLst/>
                <a:cxnLst/>
                <a:rect l="l" t="t" r="r" b="b"/>
                <a:pathLst>
                  <a:path w="52272" h="2379" fill="none" extrusionOk="0">
                    <a:moveTo>
                      <a:pt x="0" y="1"/>
                    </a:moveTo>
                    <a:lnTo>
                      <a:pt x="23309" y="1"/>
                    </a:lnTo>
                    <a:lnTo>
                      <a:pt x="25683" y="2378"/>
                    </a:lnTo>
                    <a:lnTo>
                      <a:pt x="52272" y="2378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409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613175" y="4634650"/>
                <a:ext cx="4605416" cy="449401"/>
              </a:xfrm>
              <a:custGeom>
                <a:avLst/>
                <a:gdLst/>
                <a:ahLst/>
                <a:cxnLst/>
                <a:rect l="l" t="t" r="r" b="b"/>
                <a:pathLst>
                  <a:path w="51014" h="4978" fill="none" extrusionOk="0">
                    <a:moveTo>
                      <a:pt x="1" y="3301"/>
                    </a:moveTo>
                    <a:lnTo>
                      <a:pt x="7560" y="3301"/>
                    </a:lnTo>
                    <a:lnTo>
                      <a:pt x="10860" y="1"/>
                    </a:lnTo>
                    <a:lnTo>
                      <a:pt x="29697" y="1"/>
                    </a:lnTo>
                    <a:lnTo>
                      <a:pt x="34677" y="4978"/>
                    </a:lnTo>
                    <a:lnTo>
                      <a:pt x="51014" y="4978"/>
                    </a:lnTo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409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>
              <a:off x="100" y="-15975"/>
              <a:ext cx="9144000" cy="55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14675" y="1449208"/>
            <a:ext cx="3898500" cy="215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14675" y="3621515"/>
            <a:ext cx="3898500" cy="4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" name="Google Shape;19;p2"/>
          <p:cNvSpPr>
            <a:spLocks noGrp="1"/>
          </p:cNvSpPr>
          <p:nvPr>
            <p:ph type="pic" idx="2"/>
          </p:nvPr>
        </p:nvSpPr>
        <p:spPr>
          <a:xfrm>
            <a:off x="4745200" y="1187487"/>
            <a:ext cx="5293500" cy="32991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28"/>
          <p:cNvGrpSpPr/>
          <p:nvPr/>
        </p:nvGrpSpPr>
        <p:grpSpPr>
          <a:xfrm>
            <a:off x="100" y="-15975"/>
            <a:ext cx="9607713" cy="5345797"/>
            <a:chOff x="100" y="-15975"/>
            <a:chExt cx="9607713" cy="5345797"/>
          </a:xfrm>
        </p:grpSpPr>
        <p:sp>
          <p:nvSpPr>
            <p:cNvPr id="316" name="Google Shape;316;p28"/>
            <p:cNvSpPr/>
            <p:nvPr/>
          </p:nvSpPr>
          <p:spPr>
            <a:xfrm>
              <a:off x="1547850" y="4609325"/>
              <a:ext cx="7584225" cy="673900"/>
            </a:xfrm>
            <a:custGeom>
              <a:avLst/>
              <a:gdLst/>
              <a:ahLst/>
              <a:cxnLst/>
              <a:rect l="l" t="t" r="r" b="b"/>
              <a:pathLst>
                <a:path w="303369" h="26956" extrusionOk="0">
                  <a:moveTo>
                    <a:pt x="190" y="0"/>
                  </a:moveTo>
                  <a:lnTo>
                    <a:pt x="0" y="26956"/>
                  </a:lnTo>
                  <a:lnTo>
                    <a:pt x="303369" y="26210"/>
                  </a:lnTo>
                  <a:lnTo>
                    <a:pt x="303369" y="4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17" name="Google Shape;317;p28"/>
            <p:cNvSpPr/>
            <p:nvPr/>
          </p:nvSpPr>
          <p:spPr>
            <a:xfrm>
              <a:off x="5800000" y="4617200"/>
              <a:ext cx="1130850" cy="676700"/>
            </a:xfrm>
            <a:custGeom>
              <a:avLst/>
              <a:gdLst/>
              <a:ahLst/>
              <a:cxnLst/>
              <a:rect l="l" t="t" r="r" b="b"/>
              <a:pathLst>
                <a:path w="45234" h="27068" extrusionOk="0">
                  <a:moveTo>
                    <a:pt x="6867" y="0"/>
                  </a:moveTo>
                  <a:lnTo>
                    <a:pt x="0" y="26756"/>
                  </a:lnTo>
                  <a:lnTo>
                    <a:pt x="38270" y="27068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18" name="Google Shape;318;p28"/>
            <p:cNvSpPr/>
            <p:nvPr/>
          </p:nvSpPr>
          <p:spPr>
            <a:xfrm>
              <a:off x="7128725" y="4617050"/>
              <a:ext cx="2021700" cy="669050"/>
            </a:xfrm>
            <a:custGeom>
              <a:avLst/>
              <a:gdLst/>
              <a:ahLst/>
              <a:cxnLst/>
              <a:rect l="l" t="t" r="r" b="b"/>
              <a:pathLst>
                <a:path w="80868" h="26762" extrusionOk="0">
                  <a:moveTo>
                    <a:pt x="6867" y="6"/>
                  </a:moveTo>
                  <a:lnTo>
                    <a:pt x="0" y="26762"/>
                  </a:lnTo>
                  <a:lnTo>
                    <a:pt x="80868" y="26608"/>
                  </a:lnTo>
                  <a:lnTo>
                    <a:pt x="8085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19" name="Google Shape;319;p28"/>
            <p:cNvSpPr/>
            <p:nvPr/>
          </p:nvSpPr>
          <p:spPr>
            <a:xfrm>
              <a:off x="3947938" y="4777525"/>
              <a:ext cx="5659876" cy="552297"/>
            </a:xfrm>
            <a:custGeom>
              <a:avLst/>
              <a:gdLst/>
              <a:ahLst/>
              <a:cxnLst/>
              <a:rect l="l" t="t" r="r" b="b"/>
              <a:pathLst>
                <a:path w="51014" h="4978" fill="none" extrusionOk="0">
                  <a:moveTo>
                    <a:pt x="1" y="3301"/>
                  </a:moveTo>
                  <a:lnTo>
                    <a:pt x="7560" y="3301"/>
                  </a:lnTo>
                  <a:lnTo>
                    <a:pt x="10860" y="1"/>
                  </a:lnTo>
                  <a:lnTo>
                    <a:pt x="29697" y="1"/>
                  </a:lnTo>
                  <a:lnTo>
                    <a:pt x="34677" y="4978"/>
                  </a:lnTo>
                  <a:lnTo>
                    <a:pt x="51014" y="497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100" y="-15975"/>
              <a:ext cx="9144000" cy="55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28"/>
          <p:cNvSpPr txBox="1">
            <a:spLocks noGrp="1"/>
          </p:cNvSpPr>
          <p:nvPr>
            <p:ph type="title"/>
          </p:nvPr>
        </p:nvSpPr>
        <p:spPr>
          <a:xfrm>
            <a:off x="2251275" y="800016"/>
            <a:ext cx="6178200" cy="8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2" name="Google Shape;322;p28"/>
          <p:cNvSpPr txBox="1">
            <a:spLocks noGrp="1"/>
          </p:cNvSpPr>
          <p:nvPr>
            <p:ph type="title" idx="2" hasCustomPrompt="1"/>
          </p:nvPr>
        </p:nvSpPr>
        <p:spPr>
          <a:xfrm>
            <a:off x="714675" y="800016"/>
            <a:ext cx="1460400" cy="12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3" name="Google Shape;323;p28"/>
          <p:cNvSpPr txBox="1">
            <a:spLocks noGrp="1"/>
          </p:cNvSpPr>
          <p:nvPr>
            <p:ph type="subTitle" idx="1"/>
          </p:nvPr>
        </p:nvSpPr>
        <p:spPr>
          <a:xfrm>
            <a:off x="2251275" y="1608015"/>
            <a:ext cx="6178200" cy="4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28"/>
          <p:cNvSpPr>
            <a:spLocks noGrp="1"/>
          </p:cNvSpPr>
          <p:nvPr>
            <p:ph type="pic" idx="3"/>
          </p:nvPr>
        </p:nvSpPr>
        <p:spPr>
          <a:xfrm>
            <a:off x="-354350" y="2408475"/>
            <a:ext cx="6443400" cy="28773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3500032" scaled="0"/>
        </a:gra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29"/>
          <p:cNvGrpSpPr/>
          <p:nvPr/>
        </p:nvGrpSpPr>
        <p:grpSpPr>
          <a:xfrm>
            <a:off x="-561900" y="-1500"/>
            <a:ext cx="9789322" cy="5146500"/>
            <a:chOff x="-561900" y="-1500"/>
            <a:chExt cx="9789322" cy="5146500"/>
          </a:xfrm>
        </p:grpSpPr>
        <p:sp>
          <p:nvSpPr>
            <p:cNvPr id="327" name="Google Shape;327;p29"/>
            <p:cNvSpPr/>
            <p:nvPr/>
          </p:nvSpPr>
          <p:spPr>
            <a:xfrm rot="-5400000">
              <a:off x="-2216100" y="2214600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 flipH="1">
              <a:off x="-159976" y="4451050"/>
              <a:ext cx="9387398" cy="427251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 rot="10800000" flipH="1">
              <a:off x="-561900" y="230053"/>
              <a:ext cx="9763125" cy="304800"/>
            </a:xfrm>
            <a:custGeom>
              <a:avLst/>
              <a:gdLst/>
              <a:ahLst/>
              <a:cxnLst/>
              <a:rect l="l" t="t" r="r" b="b"/>
              <a:pathLst>
                <a:path w="390525" h="12192" extrusionOk="0">
                  <a:moveTo>
                    <a:pt x="0" y="12192"/>
                  </a:moveTo>
                  <a:lnTo>
                    <a:pt x="164973" y="12192"/>
                  </a:lnTo>
                  <a:lnTo>
                    <a:pt x="176022" y="0"/>
                  </a:lnTo>
                  <a:lnTo>
                    <a:pt x="390525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330" name="Google Shape;330;p29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3"/>
          <p:cNvGrpSpPr/>
          <p:nvPr/>
        </p:nvGrpSpPr>
        <p:grpSpPr>
          <a:xfrm>
            <a:off x="-232900" y="-58626"/>
            <a:ext cx="10141432" cy="5348633"/>
            <a:chOff x="-232900" y="-58626"/>
            <a:chExt cx="10141432" cy="5348633"/>
          </a:xfrm>
        </p:grpSpPr>
        <p:sp>
          <p:nvSpPr>
            <p:cNvPr id="355" name="Google Shape;355;p33"/>
            <p:cNvSpPr/>
            <p:nvPr/>
          </p:nvSpPr>
          <p:spPr>
            <a:xfrm flipH="1">
              <a:off x="-33789" y="-58626"/>
              <a:ext cx="9297685" cy="598895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 rot="10800000" flipH="1">
              <a:off x="-232900" y="4610587"/>
              <a:ext cx="9763125" cy="304800"/>
            </a:xfrm>
            <a:custGeom>
              <a:avLst/>
              <a:gdLst/>
              <a:ahLst/>
              <a:cxnLst/>
              <a:rect l="l" t="t" r="r" b="b"/>
              <a:pathLst>
                <a:path w="390525" h="12192" extrusionOk="0">
                  <a:moveTo>
                    <a:pt x="0" y="12192"/>
                  </a:moveTo>
                  <a:lnTo>
                    <a:pt x="164973" y="12192"/>
                  </a:lnTo>
                  <a:lnTo>
                    <a:pt x="176022" y="0"/>
                  </a:lnTo>
                  <a:lnTo>
                    <a:pt x="390525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57" name="Google Shape;357;p33"/>
            <p:cNvSpPr/>
            <p:nvPr/>
          </p:nvSpPr>
          <p:spPr>
            <a:xfrm>
              <a:off x="6558107" y="4613307"/>
              <a:ext cx="1130850" cy="676700"/>
            </a:xfrm>
            <a:custGeom>
              <a:avLst/>
              <a:gdLst/>
              <a:ahLst/>
              <a:cxnLst/>
              <a:rect l="l" t="t" r="r" b="b"/>
              <a:pathLst>
                <a:path w="45234" h="27068" extrusionOk="0">
                  <a:moveTo>
                    <a:pt x="6867" y="0"/>
                  </a:moveTo>
                  <a:lnTo>
                    <a:pt x="0" y="26756"/>
                  </a:lnTo>
                  <a:lnTo>
                    <a:pt x="38270" y="27068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58" name="Google Shape;358;p33"/>
            <p:cNvSpPr/>
            <p:nvPr/>
          </p:nvSpPr>
          <p:spPr>
            <a:xfrm>
              <a:off x="7886832" y="4613307"/>
              <a:ext cx="2021700" cy="668900"/>
            </a:xfrm>
            <a:custGeom>
              <a:avLst/>
              <a:gdLst/>
              <a:ahLst/>
              <a:cxnLst/>
              <a:rect l="l" t="t" r="r" b="b"/>
              <a:pathLst>
                <a:path w="80868" h="26756" extrusionOk="0">
                  <a:moveTo>
                    <a:pt x="6867" y="0"/>
                  </a:moveTo>
                  <a:lnTo>
                    <a:pt x="0" y="26756"/>
                  </a:lnTo>
                  <a:lnTo>
                    <a:pt x="80868" y="26602"/>
                  </a:lnTo>
                  <a:lnTo>
                    <a:pt x="80866" y="27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732" scaled="0"/>
        </a:gra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4"/>
          <p:cNvGrpSpPr/>
          <p:nvPr/>
        </p:nvGrpSpPr>
        <p:grpSpPr>
          <a:xfrm>
            <a:off x="-594014" y="-19776"/>
            <a:ext cx="9738014" cy="5342996"/>
            <a:chOff x="-594014" y="-19776"/>
            <a:chExt cx="9738014" cy="5342996"/>
          </a:xfrm>
        </p:grpSpPr>
        <p:sp>
          <p:nvSpPr>
            <p:cNvPr id="361" name="Google Shape;361;p34"/>
            <p:cNvSpPr/>
            <p:nvPr/>
          </p:nvSpPr>
          <p:spPr>
            <a:xfrm rot="-5400000">
              <a:off x="6213600" y="2216125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 rot="10800000" flipH="1">
              <a:off x="-26301" y="-19776"/>
              <a:ext cx="8450292" cy="384601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-9500" y="4598900"/>
              <a:ext cx="8438595" cy="544632"/>
            </a:xfrm>
            <a:custGeom>
              <a:avLst/>
              <a:gdLst/>
              <a:ahLst/>
              <a:cxnLst/>
              <a:rect l="l" t="t" r="r" b="b"/>
              <a:pathLst>
                <a:path w="337274" h="26384" extrusionOk="0">
                  <a:moveTo>
                    <a:pt x="95" y="0"/>
                  </a:moveTo>
                  <a:lnTo>
                    <a:pt x="0" y="26384"/>
                  </a:lnTo>
                  <a:lnTo>
                    <a:pt x="337274" y="26348"/>
                  </a:lnTo>
                  <a:lnTo>
                    <a:pt x="337274" y="56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64" name="Google Shape;364;p34"/>
            <p:cNvSpPr/>
            <p:nvPr/>
          </p:nvSpPr>
          <p:spPr>
            <a:xfrm>
              <a:off x="5065975" y="4606475"/>
              <a:ext cx="1099425" cy="547350"/>
            </a:xfrm>
            <a:custGeom>
              <a:avLst/>
              <a:gdLst/>
              <a:ahLst/>
              <a:cxnLst/>
              <a:rect l="l" t="t" r="r" b="b"/>
              <a:pathLst>
                <a:path w="43977" h="21894" extrusionOk="0">
                  <a:moveTo>
                    <a:pt x="5575" y="0"/>
                  </a:moveTo>
                  <a:lnTo>
                    <a:pt x="0" y="21846"/>
                  </a:lnTo>
                  <a:lnTo>
                    <a:pt x="38362" y="21894"/>
                  </a:lnTo>
                  <a:lnTo>
                    <a:pt x="43977" y="8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65" name="Google Shape;365;p34"/>
            <p:cNvSpPr/>
            <p:nvPr/>
          </p:nvSpPr>
          <p:spPr>
            <a:xfrm>
              <a:off x="6318950" y="4609250"/>
              <a:ext cx="2111125" cy="541900"/>
            </a:xfrm>
            <a:custGeom>
              <a:avLst/>
              <a:gdLst/>
              <a:ahLst/>
              <a:cxnLst/>
              <a:rect l="l" t="t" r="r" b="b"/>
              <a:pathLst>
                <a:path w="84445" h="21676" extrusionOk="0">
                  <a:moveTo>
                    <a:pt x="5603" y="0"/>
                  </a:moveTo>
                  <a:lnTo>
                    <a:pt x="0" y="21676"/>
                  </a:lnTo>
                  <a:lnTo>
                    <a:pt x="84445" y="21502"/>
                  </a:lnTo>
                  <a:lnTo>
                    <a:pt x="84445" y="4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66" name="Google Shape;366;p34"/>
            <p:cNvSpPr/>
            <p:nvPr/>
          </p:nvSpPr>
          <p:spPr>
            <a:xfrm flipH="1">
              <a:off x="-594014" y="4873823"/>
              <a:ext cx="5349365" cy="449396"/>
            </a:xfrm>
            <a:custGeom>
              <a:avLst/>
              <a:gdLst/>
              <a:ahLst/>
              <a:cxnLst/>
              <a:rect l="l" t="t" r="r" b="b"/>
              <a:pathLst>
                <a:path w="56278" h="4728" fill="none" extrusionOk="0">
                  <a:moveTo>
                    <a:pt x="0" y="4727"/>
                  </a:moveTo>
                  <a:lnTo>
                    <a:pt x="25536" y="4727"/>
                  </a:lnTo>
                  <a:lnTo>
                    <a:pt x="30262" y="1"/>
                  </a:lnTo>
                  <a:lnTo>
                    <a:pt x="562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1019475" y="2016363"/>
            <a:ext cx="3405000" cy="14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019475" y="819600"/>
            <a:ext cx="1560600" cy="11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1019475" y="3466050"/>
            <a:ext cx="27012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>
            <a:spLocks noGrp="1"/>
          </p:cNvSpPr>
          <p:nvPr>
            <p:ph type="pic" idx="3"/>
          </p:nvPr>
        </p:nvSpPr>
        <p:spPr>
          <a:xfrm>
            <a:off x="4019625" y="572825"/>
            <a:ext cx="6443400" cy="46749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  <p:sp>
        <p:nvSpPr>
          <p:cNvPr id="25" name="Google Shape;25;p3"/>
          <p:cNvSpPr/>
          <p:nvPr/>
        </p:nvSpPr>
        <p:spPr>
          <a:xfrm rot="10800000" flipH="1">
            <a:off x="-26301" y="208824"/>
            <a:ext cx="8450292" cy="384601"/>
          </a:xfrm>
          <a:custGeom>
            <a:avLst/>
            <a:gdLst/>
            <a:ahLst/>
            <a:cxnLst/>
            <a:rect l="l" t="t" r="r" b="b"/>
            <a:pathLst>
              <a:path w="52272" h="2379" fill="none" extrusionOk="0">
                <a:moveTo>
                  <a:pt x="0" y="1"/>
                </a:moveTo>
                <a:lnTo>
                  <a:pt x="23309" y="1"/>
                </a:lnTo>
                <a:lnTo>
                  <a:pt x="25683" y="2378"/>
                </a:lnTo>
                <a:lnTo>
                  <a:pt x="52272" y="237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5180725" y="-64175"/>
            <a:ext cx="3967175" cy="673025"/>
          </a:xfrm>
          <a:custGeom>
            <a:avLst/>
            <a:gdLst/>
            <a:ahLst/>
            <a:cxnLst/>
            <a:rect l="l" t="t" r="r" b="b"/>
            <a:pathLst>
              <a:path w="158687" h="26921" extrusionOk="0">
                <a:moveTo>
                  <a:pt x="6929" y="0"/>
                </a:moveTo>
                <a:lnTo>
                  <a:pt x="0" y="26921"/>
                </a:lnTo>
                <a:lnTo>
                  <a:pt x="157886" y="26472"/>
                </a:lnTo>
                <a:lnTo>
                  <a:pt x="158687" y="19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7" name="Google Shape;27;p3"/>
          <p:cNvSpPr/>
          <p:nvPr/>
        </p:nvSpPr>
        <p:spPr>
          <a:xfrm>
            <a:off x="5793575" y="-64175"/>
            <a:ext cx="1131850" cy="667425"/>
          </a:xfrm>
          <a:custGeom>
            <a:avLst/>
            <a:gdLst/>
            <a:ahLst/>
            <a:cxnLst/>
            <a:rect l="l" t="t" r="r" b="b"/>
            <a:pathLst>
              <a:path w="45274" h="26697" extrusionOk="0">
                <a:moveTo>
                  <a:pt x="6895" y="0"/>
                </a:moveTo>
                <a:lnTo>
                  <a:pt x="0" y="26643"/>
                </a:lnTo>
                <a:lnTo>
                  <a:pt x="38345" y="26697"/>
                </a:lnTo>
                <a:lnTo>
                  <a:pt x="45274" y="188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</p:sp>
      <p:sp>
        <p:nvSpPr>
          <p:cNvPr id="28" name="Google Shape;28;p3"/>
          <p:cNvSpPr/>
          <p:nvPr/>
        </p:nvSpPr>
        <p:spPr>
          <a:xfrm>
            <a:off x="7122300" y="-61800"/>
            <a:ext cx="2030350" cy="666075"/>
          </a:xfrm>
          <a:custGeom>
            <a:avLst/>
            <a:gdLst/>
            <a:ahLst/>
            <a:cxnLst/>
            <a:rect l="l" t="t" r="r" b="b"/>
            <a:pathLst>
              <a:path w="81214" h="26643" extrusionOk="0">
                <a:moveTo>
                  <a:pt x="7032" y="93"/>
                </a:moveTo>
                <a:lnTo>
                  <a:pt x="0" y="26643"/>
                </a:lnTo>
                <a:lnTo>
                  <a:pt x="80868" y="26489"/>
                </a:lnTo>
                <a:lnTo>
                  <a:pt x="81214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4"/>
          <p:cNvGrpSpPr/>
          <p:nvPr/>
        </p:nvGrpSpPr>
        <p:grpSpPr>
          <a:xfrm>
            <a:off x="-38737" y="-1500"/>
            <a:ext cx="9297685" cy="5146500"/>
            <a:chOff x="-38737" y="-1500"/>
            <a:chExt cx="9297685" cy="5146500"/>
          </a:xfrm>
        </p:grpSpPr>
        <p:sp>
          <p:nvSpPr>
            <p:cNvPr id="31" name="Google Shape;31;p4"/>
            <p:cNvSpPr/>
            <p:nvPr/>
          </p:nvSpPr>
          <p:spPr>
            <a:xfrm rot="-5400000" flipH="1">
              <a:off x="-2220750" y="2219250"/>
              <a:ext cx="5146500" cy="705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4"/>
            <p:cNvGrpSpPr/>
            <p:nvPr/>
          </p:nvGrpSpPr>
          <p:grpSpPr>
            <a:xfrm>
              <a:off x="-38737" y="327611"/>
              <a:ext cx="9297685" cy="4488278"/>
              <a:chOff x="-38737" y="327611"/>
              <a:chExt cx="9297685" cy="4488278"/>
            </a:xfrm>
          </p:grpSpPr>
          <p:sp>
            <p:nvSpPr>
              <p:cNvPr id="33" name="Google Shape;33;p4"/>
              <p:cNvSpPr/>
              <p:nvPr/>
            </p:nvSpPr>
            <p:spPr>
              <a:xfrm rot="10800000" flipH="1">
                <a:off x="-38737" y="327611"/>
                <a:ext cx="9297685" cy="598895"/>
              </a:xfrm>
              <a:custGeom>
                <a:avLst/>
                <a:gdLst/>
                <a:ahLst/>
                <a:cxnLst/>
                <a:rect l="l" t="t" r="r" b="b"/>
                <a:pathLst>
                  <a:path w="58499" h="3768" fill="none" extrusionOk="0">
                    <a:moveTo>
                      <a:pt x="58499" y="2472"/>
                    </a:moveTo>
                    <a:lnTo>
                      <a:pt x="44663" y="2472"/>
                    </a:lnTo>
                    <a:lnTo>
                      <a:pt x="42191" y="0"/>
                    </a:lnTo>
                    <a:lnTo>
                      <a:pt x="27753" y="0"/>
                    </a:lnTo>
                    <a:lnTo>
                      <a:pt x="23986" y="3768"/>
                    </a:lnTo>
                    <a:lnTo>
                      <a:pt x="0" y="3768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409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4"/>
              <p:cNvSpPr/>
              <p:nvPr/>
            </p:nvSpPr>
            <p:spPr>
              <a:xfrm rot="10800000" flipH="1">
                <a:off x="-1" y="4399713"/>
                <a:ext cx="9143941" cy="416176"/>
              </a:xfrm>
              <a:custGeom>
                <a:avLst/>
                <a:gdLst/>
                <a:ahLst/>
                <a:cxnLst/>
                <a:rect l="l" t="t" r="r" b="b"/>
                <a:pathLst>
                  <a:path w="52272" h="2379" fill="none" extrusionOk="0">
                    <a:moveTo>
                      <a:pt x="0" y="1"/>
                    </a:moveTo>
                    <a:lnTo>
                      <a:pt x="23309" y="1"/>
                    </a:lnTo>
                    <a:lnTo>
                      <a:pt x="25683" y="2378"/>
                    </a:lnTo>
                    <a:lnTo>
                      <a:pt x="52272" y="2378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409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1107313" y="1196100"/>
            <a:ext cx="2283900" cy="15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1107388" y="2979000"/>
            <a:ext cx="2658300" cy="9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7"/>
          <p:cNvGrpSpPr/>
          <p:nvPr/>
        </p:nvGrpSpPr>
        <p:grpSpPr>
          <a:xfrm>
            <a:off x="-33789" y="-58626"/>
            <a:ext cx="9297685" cy="5203626"/>
            <a:chOff x="-33789" y="-58626"/>
            <a:chExt cx="9297685" cy="5203626"/>
          </a:xfrm>
        </p:grpSpPr>
        <p:sp>
          <p:nvSpPr>
            <p:cNvPr id="61" name="Google Shape;61;p7"/>
            <p:cNvSpPr/>
            <p:nvPr/>
          </p:nvSpPr>
          <p:spPr>
            <a:xfrm rot="-5400000">
              <a:off x="-2216100" y="2214600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 flipH="1">
              <a:off x="-33789" y="-58626"/>
              <a:ext cx="9297685" cy="598895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7"/>
          <p:cNvSpPr txBox="1">
            <a:spLocks noGrp="1"/>
          </p:cNvSpPr>
          <p:nvPr>
            <p:ph type="subTitle" idx="1"/>
          </p:nvPr>
        </p:nvSpPr>
        <p:spPr>
          <a:xfrm>
            <a:off x="814950" y="1788150"/>
            <a:ext cx="4504800" cy="21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>
            <a:spLocks noGrp="1"/>
          </p:cNvSpPr>
          <p:nvPr>
            <p:ph type="pic" idx="2"/>
          </p:nvPr>
        </p:nvSpPr>
        <p:spPr>
          <a:xfrm>
            <a:off x="5012136" y="1770300"/>
            <a:ext cx="7554000" cy="33732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100019" scaled="0"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4986075" y="848449"/>
            <a:ext cx="3328800" cy="19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4986225" y="2727738"/>
            <a:ext cx="3328800" cy="16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7" name="Google Shape;77;p9"/>
          <p:cNvSpPr>
            <a:spLocks noGrp="1"/>
          </p:cNvSpPr>
          <p:nvPr>
            <p:ph type="pic" idx="2"/>
          </p:nvPr>
        </p:nvSpPr>
        <p:spPr>
          <a:xfrm>
            <a:off x="-1342950" y="536275"/>
            <a:ext cx="6443400" cy="53487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  <p:grpSp>
        <p:nvGrpSpPr>
          <p:cNvPr id="78" name="Google Shape;78;p9"/>
          <p:cNvGrpSpPr/>
          <p:nvPr/>
        </p:nvGrpSpPr>
        <p:grpSpPr>
          <a:xfrm>
            <a:off x="-13100" y="-21919"/>
            <a:ext cx="10997593" cy="5345797"/>
            <a:chOff x="-11925" y="-15975"/>
            <a:chExt cx="10997593" cy="5345797"/>
          </a:xfrm>
        </p:grpSpPr>
        <p:sp>
          <p:nvSpPr>
            <p:cNvPr id="79" name="Google Shape;79;p9"/>
            <p:cNvSpPr/>
            <p:nvPr/>
          </p:nvSpPr>
          <p:spPr>
            <a:xfrm>
              <a:off x="-11925" y="4608134"/>
              <a:ext cx="9144300" cy="673900"/>
            </a:xfrm>
            <a:custGeom>
              <a:avLst/>
              <a:gdLst/>
              <a:ahLst/>
              <a:cxnLst/>
              <a:rect l="l" t="t" r="r" b="b"/>
              <a:pathLst>
                <a:path w="303369" h="26956" extrusionOk="0">
                  <a:moveTo>
                    <a:pt x="190" y="0"/>
                  </a:moveTo>
                  <a:lnTo>
                    <a:pt x="0" y="26956"/>
                  </a:lnTo>
                  <a:lnTo>
                    <a:pt x="303369" y="26210"/>
                  </a:lnTo>
                  <a:lnTo>
                    <a:pt x="303369" y="4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80" name="Google Shape;80;p9"/>
            <p:cNvSpPr/>
            <p:nvPr/>
          </p:nvSpPr>
          <p:spPr>
            <a:xfrm>
              <a:off x="5800000" y="4616844"/>
              <a:ext cx="1133000" cy="677050"/>
            </a:xfrm>
            <a:custGeom>
              <a:avLst/>
              <a:gdLst/>
              <a:ahLst/>
              <a:cxnLst/>
              <a:rect l="l" t="t" r="r" b="b"/>
              <a:pathLst>
                <a:path w="45320" h="27082" extrusionOk="0">
                  <a:moveTo>
                    <a:pt x="6867" y="14"/>
                  </a:moveTo>
                  <a:lnTo>
                    <a:pt x="0" y="26770"/>
                  </a:lnTo>
                  <a:lnTo>
                    <a:pt x="38270" y="27082"/>
                  </a:lnTo>
                  <a:lnTo>
                    <a:pt x="4532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81" name="Google Shape;81;p9"/>
            <p:cNvSpPr/>
            <p:nvPr/>
          </p:nvSpPr>
          <p:spPr>
            <a:xfrm>
              <a:off x="7128725" y="4617050"/>
              <a:ext cx="2021700" cy="669050"/>
            </a:xfrm>
            <a:custGeom>
              <a:avLst/>
              <a:gdLst/>
              <a:ahLst/>
              <a:cxnLst/>
              <a:rect l="l" t="t" r="r" b="b"/>
              <a:pathLst>
                <a:path w="80868" h="26762" extrusionOk="0">
                  <a:moveTo>
                    <a:pt x="6867" y="6"/>
                  </a:moveTo>
                  <a:lnTo>
                    <a:pt x="0" y="26762"/>
                  </a:lnTo>
                  <a:lnTo>
                    <a:pt x="80868" y="26608"/>
                  </a:lnTo>
                  <a:lnTo>
                    <a:pt x="8085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82" name="Google Shape;82;p9"/>
            <p:cNvSpPr/>
            <p:nvPr/>
          </p:nvSpPr>
          <p:spPr>
            <a:xfrm>
              <a:off x="100" y="-15975"/>
              <a:ext cx="9144000" cy="55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5056941" y="345326"/>
              <a:ext cx="5928727" cy="381896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3947938" y="4777525"/>
              <a:ext cx="5659876" cy="552297"/>
            </a:xfrm>
            <a:custGeom>
              <a:avLst/>
              <a:gdLst/>
              <a:ahLst/>
              <a:cxnLst/>
              <a:rect l="l" t="t" r="r" b="b"/>
              <a:pathLst>
                <a:path w="51014" h="4978" fill="none" extrusionOk="0">
                  <a:moveTo>
                    <a:pt x="1" y="3301"/>
                  </a:moveTo>
                  <a:lnTo>
                    <a:pt x="7560" y="3301"/>
                  </a:lnTo>
                  <a:lnTo>
                    <a:pt x="10860" y="1"/>
                  </a:lnTo>
                  <a:lnTo>
                    <a:pt x="29697" y="1"/>
                  </a:lnTo>
                  <a:lnTo>
                    <a:pt x="34677" y="4978"/>
                  </a:lnTo>
                  <a:lnTo>
                    <a:pt x="51014" y="497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4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100019" scaled="0"/>
        </a:gra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5"/>
          <p:cNvGrpSpPr/>
          <p:nvPr/>
        </p:nvGrpSpPr>
        <p:grpSpPr>
          <a:xfrm>
            <a:off x="-594014" y="-19776"/>
            <a:ext cx="9738014" cy="5342996"/>
            <a:chOff x="-594014" y="-19776"/>
            <a:chExt cx="9738014" cy="5342996"/>
          </a:xfrm>
        </p:grpSpPr>
        <p:sp>
          <p:nvSpPr>
            <p:cNvPr id="132" name="Google Shape;132;p15"/>
            <p:cNvSpPr/>
            <p:nvPr/>
          </p:nvSpPr>
          <p:spPr>
            <a:xfrm rot="-5400000">
              <a:off x="6213600" y="2216125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 rot="10800000" flipH="1">
              <a:off x="-26301" y="-19776"/>
              <a:ext cx="8450292" cy="384601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-9500" y="4598900"/>
              <a:ext cx="8438595" cy="544632"/>
            </a:xfrm>
            <a:custGeom>
              <a:avLst/>
              <a:gdLst/>
              <a:ahLst/>
              <a:cxnLst/>
              <a:rect l="l" t="t" r="r" b="b"/>
              <a:pathLst>
                <a:path w="337274" h="26384" extrusionOk="0">
                  <a:moveTo>
                    <a:pt x="95" y="0"/>
                  </a:moveTo>
                  <a:lnTo>
                    <a:pt x="0" y="26384"/>
                  </a:lnTo>
                  <a:lnTo>
                    <a:pt x="337274" y="26348"/>
                  </a:lnTo>
                  <a:lnTo>
                    <a:pt x="337274" y="56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35" name="Google Shape;135;p15"/>
            <p:cNvSpPr/>
            <p:nvPr/>
          </p:nvSpPr>
          <p:spPr>
            <a:xfrm>
              <a:off x="5065975" y="4606475"/>
              <a:ext cx="1099425" cy="547350"/>
            </a:xfrm>
            <a:custGeom>
              <a:avLst/>
              <a:gdLst/>
              <a:ahLst/>
              <a:cxnLst/>
              <a:rect l="l" t="t" r="r" b="b"/>
              <a:pathLst>
                <a:path w="43977" h="21894" extrusionOk="0">
                  <a:moveTo>
                    <a:pt x="5575" y="0"/>
                  </a:moveTo>
                  <a:lnTo>
                    <a:pt x="0" y="21846"/>
                  </a:lnTo>
                  <a:lnTo>
                    <a:pt x="38362" y="21894"/>
                  </a:lnTo>
                  <a:lnTo>
                    <a:pt x="43977" y="8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136" name="Google Shape;136;p15"/>
            <p:cNvSpPr/>
            <p:nvPr/>
          </p:nvSpPr>
          <p:spPr>
            <a:xfrm>
              <a:off x="6318950" y="4609250"/>
              <a:ext cx="2111125" cy="541900"/>
            </a:xfrm>
            <a:custGeom>
              <a:avLst/>
              <a:gdLst/>
              <a:ahLst/>
              <a:cxnLst/>
              <a:rect l="l" t="t" r="r" b="b"/>
              <a:pathLst>
                <a:path w="84445" h="21676" extrusionOk="0">
                  <a:moveTo>
                    <a:pt x="5603" y="0"/>
                  </a:moveTo>
                  <a:lnTo>
                    <a:pt x="0" y="21676"/>
                  </a:lnTo>
                  <a:lnTo>
                    <a:pt x="84445" y="21502"/>
                  </a:lnTo>
                  <a:lnTo>
                    <a:pt x="84445" y="4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137" name="Google Shape;137;p15"/>
            <p:cNvSpPr/>
            <p:nvPr/>
          </p:nvSpPr>
          <p:spPr>
            <a:xfrm flipH="1">
              <a:off x="-594014" y="4873823"/>
              <a:ext cx="5349365" cy="449396"/>
            </a:xfrm>
            <a:custGeom>
              <a:avLst/>
              <a:gdLst/>
              <a:ahLst/>
              <a:cxnLst/>
              <a:rect l="l" t="t" r="r" b="b"/>
              <a:pathLst>
                <a:path w="56278" h="4728" fill="none" extrusionOk="0">
                  <a:moveTo>
                    <a:pt x="0" y="4727"/>
                  </a:moveTo>
                  <a:lnTo>
                    <a:pt x="25536" y="4727"/>
                  </a:lnTo>
                  <a:lnTo>
                    <a:pt x="30262" y="1"/>
                  </a:lnTo>
                  <a:lnTo>
                    <a:pt x="562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" name="Google Shape;138;p15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50286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body" idx="1"/>
          </p:nvPr>
        </p:nvSpPr>
        <p:spPr>
          <a:xfrm>
            <a:off x="760150" y="2328675"/>
            <a:ext cx="3658500" cy="16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body" idx="2"/>
          </p:nvPr>
        </p:nvSpPr>
        <p:spPr>
          <a:xfrm>
            <a:off x="4542716" y="2328675"/>
            <a:ext cx="3658500" cy="16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subTitle" idx="3"/>
          </p:nvPr>
        </p:nvSpPr>
        <p:spPr>
          <a:xfrm>
            <a:off x="760150" y="1971950"/>
            <a:ext cx="36585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subTitle" idx="4"/>
          </p:nvPr>
        </p:nvSpPr>
        <p:spPr>
          <a:xfrm>
            <a:off x="4542716" y="1971950"/>
            <a:ext cx="36585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_2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044" scaled="0"/>
        </a:gra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20"/>
          <p:cNvGrpSpPr/>
          <p:nvPr/>
        </p:nvGrpSpPr>
        <p:grpSpPr>
          <a:xfrm>
            <a:off x="-594014" y="-19776"/>
            <a:ext cx="9738014" cy="5342996"/>
            <a:chOff x="-594014" y="-19776"/>
            <a:chExt cx="9738014" cy="5342996"/>
          </a:xfrm>
        </p:grpSpPr>
        <p:sp>
          <p:nvSpPr>
            <p:cNvPr id="201" name="Google Shape;201;p20"/>
            <p:cNvSpPr/>
            <p:nvPr/>
          </p:nvSpPr>
          <p:spPr>
            <a:xfrm rot="-5400000">
              <a:off x="6213600" y="2216125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 rot="10800000" flipH="1">
              <a:off x="-26301" y="-19776"/>
              <a:ext cx="8450292" cy="384601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>
              <a:off x="-9500" y="4598900"/>
              <a:ext cx="8438595" cy="544632"/>
            </a:xfrm>
            <a:custGeom>
              <a:avLst/>
              <a:gdLst/>
              <a:ahLst/>
              <a:cxnLst/>
              <a:rect l="l" t="t" r="r" b="b"/>
              <a:pathLst>
                <a:path w="337274" h="26384" extrusionOk="0">
                  <a:moveTo>
                    <a:pt x="95" y="0"/>
                  </a:moveTo>
                  <a:lnTo>
                    <a:pt x="0" y="26384"/>
                  </a:lnTo>
                  <a:lnTo>
                    <a:pt x="337274" y="26348"/>
                  </a:lnTo>
                  <a:lnTo>
                    <a:pt x="337274" y="56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204" name="Google Shape;204;p20"/>
            <p:cNvSpPr/>
            <p:nvPr/>
          </p:nvSpPr>
          <p:spPr>
            <a:xfrm>
              <a:off x="5065975" y="4606475"/>
              <a:ext cx="1099425" cy="547350"/>
            </a:xfrm>
            <a:custGeom>
              <a:avLst/>
              <a:gdLst/>
              <a:ahLst/>
              <a:cxnLst/>
              <a:rect l="l" t="t" r="r" b="b"/>
              <a:pathLst>
                <a:path w="43977" h="21894" extrusionOk="0">
                  <a:moveTo>
                    <a:pt x="5575" y="0"/>
                  </a:moveTo>
                  <a:lnTo>
                    <a:pt x="0" y="21846"/>
                  </a:lnTo>
                  <a:lnTo>
                    <a:pt x="38362" y="21894"/>
                  </a:lnTo>
                  <a:lnTo>
                    <a:pt x="43977" y="8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205" name="Google Shape;205;p20"/>
            <p:cNvSpPr/>
            <p:nvPr/>
          </p:nvSpPr>
          <p:spPr>
            <a:xfrm>
              <a:off x="6318950" y="4609250"/>
              <a:ext cx="2111125" cy="541900"/>
            </a:xfrm>
            <a:custGeom>
              <a:avLst/>
              <a:gdLst/>
              <a:ahLst/>
              <a:cxnLst/>
              <a:rect l="l" t="t" r="r" b="b"/>
              <a:pathLst>
                <a:path w="84445" h="21676" extrusionOk="0">
                  <a:moveTo>
                    <a:pt x="5603" y="0"/>
                  </a:moveTo>
                  <a:lnTo>
                    <a:pt x="0" y="21676"/>
                  </a:lnTo>
                  <a:lnTo>
                    <a:pt x="84445" y="21502"/>
                  </a:lnTo>
                  <a:lnTo>
                    <a:pt x="84445" y="4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206" name="Google Shape;206;p20"/>
            <p:cNvSpPr/>
            <p:nvPr/>
          </p:nvSpPr>
          <p:spPr>
            <a:xfrm flipH="1">
              <a:off x="-594014" y="4873823"/>
              <a:ext cx="5349365" cy="449396"/>
            </a:xfrm>
            <a:custGeom>
              <a:avLst/>
              <a:gdLst/>
              <a:ahLst/>
              <a:cxnLst/>
              <a:rect l="l" t="t" r="r" b="b"/>
              <a:pathLst>
                <a:path w="56278" h="4728" fill="none" extrusionOk="0">
                  <a:moveTo>
                    <a:pt x="0" y="4727"/>
                  </a:moveTo>
                  <a:lnTo>
                    <a:pt x="25536" y="4727"/>
                  </a:lnTo>
                  <a:lnTo>
                    <a:pt x="30262" y="1"/>
                  </a:lnTo>
                  <a:lnTo>
                    <a:pt x="562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p20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1"/>
          </p:nvPr>
        </p:nvSpPr>
        <p:spPr>
          <a:xfrm>
            <a:off x="714675" y="1667944"/>
            <a:ext cx="22911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subTitle" idx="2"/>
          </p:nvPr>
        </p:nvSpPr>
        <p:spPr>
          <a:xfrm>
            <a:off x="714675" y="2006975"/>
            <a:ext cx="22911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subTitle" idx="3"/>
          </p:nvPr>
        </p:nvSpPr>
        <p:spPr>
          <a:xfrm>
            <a:off x="714675" y="3063019"/>
            <a:ext cx="22911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subTitle" idx="4"/>
          </p:nvPr>
        </p:nvSpPr>
        <p:spPr>
          <a:xfrm>
            <a:off x="714675" y="3402050"/>
            <a:ext cx="22911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0"/>
          <p:cNvSpPr txBox="1">
            <a:spLocks noGrp="1"/>
          </p:cNvSpPr>
          <p:nvPr>
            <p:ph type="subTitle" idx="5"/>
          </p:nvPr>
        </p:nvSpPr>
        <p:spPr>
          <a:xfrm>
            <a:off x="3264655" y="1667944"/>
            <a:ext cx="22911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213" name="Google Shape;213;p20"/>
          <p:cNvSpPr txBox="1">
            <a:spLocks noGrp="1"/>
          </p:cNvSpPr>
          <p:nvPr>
            <p:ph type="subTitle" idx="6"/>
          </p:nvPr>
        </p:nvSpPr>
        <p:spPr>
          <a:xfrm>
            <a:off x="3264652" y="2006975"/>
            <a:ext cx="22911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0"/>
          <p:cNvSpPr txBox="1">
            <a:spLocks noGrp="1"/>
          </p:cNvSpPr>
          <p:nvPr>
            <p:ph type="subTitle" idx="7"/>
          </p:nvPr>
        </p:nvSpPr>
        <p:spPr>
          <a:xfrm>
            <a:off x="3264655" y="3063019"/>
            <a:ext cx="22911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215" name="Google Shape;215;p20"/>
          <p:cNvSpPr txBox="1">
            <a:spLocks noGrp="1"/>
          </p:cNvSpPr>
          <p:nvPr>
            <p:ph type="subTitle" idx="8"/>
          </p:nvPr>
        </p:nvSpPr>
        <p:spPr>
          <a:xfrm>
            <a:off x="3264652" y="3402050"/>
            <a:ext cx="22911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0"/>
          <p:cNvSpPr txBox="1">
            <a:spLocks noGrp="1"/>
          </p:cNvSpPr>
          <p:nvPr>
            <p:ph type="subTitle" idx="9"/>
          </p:nvPr>
        </p:nvSpPr>
        <p:spPr>
          <a:xfrm>
            <a:off x="5814635" y="1667944"/>
            <a:ext cx="22911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217" name="Google Shape;217;p20"/>
          <p:cNvSpPr txBox="1">
            <a:spLocks noGrp="1"/>
          </p:cNvSpPr>
          <p:nvPr>
            <p:ph type="subTitle" idx="13"/>
          </p:nvPr>
        </p:nvSpPr>
        <p:spPr>
          <a:xfrm>
            <a:off x="5814628" y="2006975"/>
            <a:ext cx="22911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0"/>
          <p:cNvSpPr txBox="1">
            <a:spLocks noGrp="1"/>
          </p:cNvSpPr>
          <p:nvPr>
            <p:ph type="subTitle" idx="14"/>
          </p:nvPr>
        </p:nvSpPr>
        <p:spPr>
          <a:xfrm>
            <a:off x="5814635" y="3063019"/>
            <a:ext cx="22911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Cambay"/>
              <a:buNone/>
              <a:defRPr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219" name="Google Shape;219;p20"/>
          <p:cNvSpPr txBox="1">
            <a:spLocks noGrp="1"/>
          </p:cNvSpPr>
          <p:nvPr>
            <p:ph type="subTitle" idx="15"/>
          </p:nvPr>
        </p:nvSpPr>
        <p:spPr>
          <a:xfrm>
            <a:off x="5814628" y="3402050"/>
            <a:ext cx="22911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26"/>
          <p:cNvGrpSpPr/>
          <p:nvPr/>
        </p:nvGrpSpPr>
        <p:grpSpPr>
          <a:xfrm>
            <a:off x="4773650" y="-71350"/>
            <a:ext cx="4370350" cy="5217875"/>
            <a:chOff x="4773650" y="-71350"/>
            <a:chExt cx="4370350" cy="5217875"/>
          </a:xfrm>
        </p:grpSpPr>
        <p:sp>
          <p:nvSpPr>
            <p:cNvPr id="295" name="Google Shape;295;p26"/>
            <p:cNvSpPr/>
            <p:nvPr/>
          </p:nvSpPr>
          <p:spPr>
            <a:xfrm>
              <a:off x="4773650" y="-71350"/>
              <a:ext cx="3670275" cy="680175"/>
            </a:xfrm>
            <a:custGeom>
              <a:avLst/>
              <a:gdLst/>
              <a:ahLst/>
              <a:cxnLst/>
              <a:rect l="l" t="t" r="r" b="b"/>
              <a:pathLst>
                <a:path w="146811" h="27207" extrusionOk="0">
                  <a:moveTo>
                    <a:pt x="6032" y="0"/>
                  </a:moveTo>
                  <a:lnTo>
                    <a:pt x="0" y="27207"/>
                  </a:lnTo>
                  <a:lnTo>
                    <a:pt x="146540" y="26751"/>
                  </a:lnTo>
                  <a:lnTo>
                    <a:pt x="146811" y="4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296" name="Google Shape;296;p26"/>
            <p:cNvSpPr/>
            <p:nvPr/>
          </p:nvSpPr>
          <p:spPr>
            <a:xfrm>
              <a:off x="5386507" y="-67000"/>
              <a:ext cx="1130850" cy="670250"/>
            </a:xfrm>
            <a:custGeom>
              <a:avLst/>
              <a:gdLst/>
              <a:ahLst/>
              <a:cxnLst/>
              <a:rect l="l" t="t" r="r" b="b"/>
              <a:pathLst>
                <a:path w="45234" h="26810" extrusionOk="0">
                  <a:moveTo>
                    <a:pt x="6867" y="0"/>
                  </a:moveTo>
                  <a:lnTo>
                    <a:pt x="0" y="26756"/>
                  </a:lnTo>
                  <a:lnTo>
                    <a:pt x="38345" y="26810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297" name="Google Shape;297;p26"/>
            <p:cNvSpPr/>
            <p:nvPr/>
          </p:nvSpPr>
          <p:spPr>
            <a:xfrm>
              <a:off x="6715225" y="-68950"/>
              <a:ext cx="1724125" cy="673225"/>
            </a:xfrm>
            <a:custGeom>
              <a:avLst/>
              <a:gdLst/>
              <a:ahLst/>
              <a:cxnLst/>
              <a:rect l="l" t="t" r="r" b="b"/>
              <a:pathLst>
                <a:path w="68965" h="26929" extrusionOk="0">
                  <a:moveTo>
                    <a:pt x="6867" y="173"/>
                  </a:moveTo>
                  <a:lnTo>
                    <a:pt x="0" y="26929"/>
                  </a:lnTo>
                  <a:lnTo>
                    <a:pt x="68965" y="26827"/>
                  </a:lnTo>
                  <a:lnTo>
                    <a:pt x="6895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298" name="Google Shape;298;p26"/>
            <p:cNvSpPr/>
            <p:nvPr/>
          </p:nvSpPr>
          <p:spPr>
            <a:xfrm rot="-5400000">
              <a:off x="6190050" y="2192575"/>
              <a:ext cx="51936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" name="Google Shape;299;p26"/>
          <p:cNvSpPr txBox="1">
            <a:spLocks noGrp="1"/>
          </p:cNvSpPr>
          <p:nvPr>
            <p:ph type="title"/>
          </p:nvPr>
        </p:nvSpPr>
        <p:spPr>
          <a:xfrm>
            <a:off x="5032007" y="2087433"/>
            <a:ext cx="3405000" cy="14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0" name="Google Shape;300;p26"/>
          <p:cNvSpPr txBox="1">
            <a:spLocks noGrp="1"/>
          </p:cNvSpPr>
          <p:nvPr>
            <p:ph type="title" idx="2" hasCustomPrompt="1"/>
          </p:nvPr>
        </p:nvSpPr>
        <p:spPr>
          <a:xfrm>
            <a:off x="5032000" y="902513"/>
            <a:ext cx="1738200" cy="11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1" name="Google Shape;301;p26"/>
          <p:cNvSpPr txBox="1">
            <a:spLocks noGrp="1"/>
          </p:cNvSpPr>
          <p:nvPr>
            <p:ph type="subTitle" idx="1"/>
          </p:nvPr>
        </p:nvSpPr>
        <p:spPr>
          <a:xfrm>
            <a:off x="5032007" y="3641895"/>
            <a:ext cx="27012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6"/>
          <p:cNvSpPr>
            <a:spLocks noGrp="1"/>
          </p:cNvSpPr>
          <p:nvPr>
            <p:ph type="pic" idx="3"/>
          </p:nvPr>
        </p:nvSpPr>
        <p:spPr>
          <a:xfrm>
            <a:off x="-1492843" y="-102600"/>
            <a:ext cx="6443400" cy="53487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675" y="1159054"/>
            <a:ext cx="7714800" cy="3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61" r:id="rId7"/>
    <p:sldLayoutId id="2147483666" r:id="rId8"/>
    <p:sldLayoutId id="2147483672" r:id="rId9"/>
    <p:sldLayoutId id="2147483674" r:id="rId10"/>
    <p:sldLayoutId id="2147483675" r:id="rId11"/>
    <p:sldLayoutId id="2147483679" r:id="rId12"/>
    <p:sldLayoutId id="214748368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38"/>
          <p:cNvGrpSpPr/>
          <p:nvPr/>
        </p:nvGrpSpPr>
        <p:grpSpPr>
          <a:xfrm>
            <a:off x="-76375" y="543413"/>
            <a:ext cx="10211600" cy="686675"/>
            <a:chOff x="-76375" y="543413"/>
            <a:chExt cx="10211600" cy="686675"/>
          </a:xfrm>
        </p:grpSpPr>
        <p:sp>
          <p:nvSpPr>
            <p:cNvPr id="378" name="Google Shape;378;p38"/>
            <p:cNvSpPr/>
            <p:nvPr/>
          </p:nvSpPr>
          <p:spPr>
            <a:xfrm rot="10800000" flipH="1">
              <a:off x="-76375" y="833014"/>
              <a:ext cx="5928727" cy="381896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9" name="Google Shape;379;p38"/>
            <p:cNvGrpSpPr/>
            <p:nvPr/>
          </p:nvGrpSpPr>
          <p:grpSpPr>
            <a:xfrm>
              <a:off x="5557850" y="543413"/>
              <a:ext cx="4577375" cy="686675"/>
              <a:chOff x="5557850" y="543413"/>
              <a:chExt cx="4577375" cy="686675"/>
            </a:xfrm>
          </p:grpSpPr>
          <p:sp>
            <p:nvSpPr>
              <p:cNvPr id="380" name="Google Shape;380;p38"/>
              <p:cNvSpPr/>
              <p:nvPr/>
            </p:nvSpPr>
            <p:spPr>
              <a:xfrm>
                <a:off x="5557850" y="543413"/>
                <a:ext cx="4577375" cy="658575"/>
              </a:xfrm>
              <a:custGeom>
                <a:avLst/>
                <a:gdLst/>
                <a:ahLst/>
                <a:cxnLst/>
                <a:rect l="l" t="t" r="r" b="b"/>
                <a:pathLst>
                  <a:path w="183095" h="26343" extrusionOk="0">
                    <a:moveTo>
                      <a:pt x="6858" y="0"/>
                    </a:moveTo>
                    <a:lnTo>
                      <a:pt x="0" y="26343"/>
                    </a:lnTo>
                    <a:lnTo>
                      <a:pt x="183095" y="26103"/>
                    </a:lnTo>
                    <a:lnTo>
                      <a:pt x="183095" y="32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1" name="Google Shape;381;p38"/>
              <p:cNvSpPr/>
              <p:nvPr/>
            </p:nvSpPr>
            <p:spPr>
              <a:xfrm>
                <a:off x="6746100" y="553388"/>
                <a:ext cx="1130850" cy="676700"/>
              </a:xfrm>
              <a:custGeom>
                <a:avLst/>
                <a:gdLst/>
                <a:ahLst/>
                <a:cxnLst/>
                <a:rect l="l" t="t" r="r" b="b"/>
                <a:pathLst>
                  <a:path w="45234" h="27068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38270" y="27068"/>
                    </a:lnTo>
                    <a:lnTo>
                      <a:pt x="45234" y="9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2" name="Google Shape;382;p38"/>
              <p:cNvSpPr/>
              <p:nvPr/>
            </p:nvSpPr>
            <p:spPr>
              <a:xfrm>
                <a:off x="8074825" y="553388"/>
                <a:ext cx="2021700" cy="668900"/>
              </a:xfrm>
              <a:custGeom>
                <a:avLst/>
                <a:gdLst/>
                <a:ahLst/>
                <a:cxnLst/>
                <a:rect l="l" t="t" r="r" b="b"/>
                <a:pathLst>
                  <a:path w="80868" h="26756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80868" y="26602"/>
                    </a:lnTo>
                    <a:lnTo>
                      <a:pt x="80678" y="145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383" name="Google Shape;383;p38"/>
          <p:cNvSpPr txBox="1">
            <a:spLocks noGrp="1"/>
          </p:cNvSpPr>
          <p:nvPr>
            <p:ph type="ctrTitle"/>
          </p:nvPr>
        </p:nvSpPr>
        <p:spPr>
          <a:xfrm>
            <a:off x="0" y="833013"/>
            <a:ext cx="4451250" cy="312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Lập trình màn hình LCD TFT hiển thị đa thông tin 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B9BA491F-5144-D97F-3CCB-48C67CC93DC1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2789" b="2789"/>
          <a:stretch/>
        </p:blipFill>
        <p:spPr/>
      </p:pic>
      <p:sp>
        <p:nvSpPr>
          <p:cNvPr id="2" name="Google Shape;383;p38">
            <a:extLst>
              <a:ext uri="{FF2B5EF4-FFF2-40B4-BE49-F238E27FC236}">
                <a16:creationId xmlns:a16="http://schemas.microsoft.com/office/drawing/2014/main" id="{EECABC8C-F08F-2E5B-A063-6031FE13AFDE}"/>
              </a:ext>
            </a:extLst>
          </p:cNvPr>
          <p:cNvSpPr txBox="1">
            <a:spLocks/>
          </p:cNvSpPr>
          <p:nvPr/>
        </p:nvSpPr>
        <p:spPr>
          <a:xfrm>
            <a:off x="0" y="4331915"/>
            <a:ext cx="6168976" cy="811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48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>
              <a:spcAft>
                <a:spcPts val="2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SVTH: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Xuân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- 20145713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Ứng dụng các phần mềm để đọc tín hiệu CAN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5" name="Google Shape;815;p64"/>
          <p:cNvSpPr txBox="1">
            <a:spLocks noGrp="1"/>
          </p:cNvSpPr>
          <p:nvPr>
            <p:ph type="subTitle" idx="4294967295"/>
          </p:nvPr>
        </p:nvSpPr>
        <p:spPr>
          <a:xfrm>
            <a:off x="1437286" y="1168294"/>
            <a:ext cx="6464300" cy="4111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</a:t>
            </a:r>
            <a:endParaRPr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1E6CBB-FC46-00E2-0FB1-7CCDC31E8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0341" y="2275498"/>
            <a:ext cx="6123809" cy="19292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336BE13-3E95-B220-29CE-156B5F9F02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905" y="2275498"/>
            <a:ext cx="622124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957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67"/>
          <p:cNvSpPr txBox="1">
            <a:spLocks noGrp="1"/>
          </p:cNvSpPr>
          <p:nvPr>
            <p:ph type="title"/>
          </p:nvPr>
        </p:nvSpPr>
        <p:spPr>
          <a:xfrm>
            <a:off x="714600" y="421593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Thiết kế, tiến hành mô phỏng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7" name="Google Shape;877;p67"/>
          <p:cNvSpPr/>
          <p:nvPr/>
        </p:nvSpPr>
        <p:spPr>
          <a:xfrm>
            <a:off x="6558107" y="4613307"/>
            <a:ext cx="1130850" cy="676700"/>
          </a:xfrm>
          <a:custGeom>
            <a:avLst/>
            <a:gdLst/>
            <a:ahLst/>
            <a:cxnLst/>
            <a:rect l="l" t="t" r="r" b="b"/>
            <a:pathLst>
              <a:path w="45234" h="27068" extrusionOk="0">
                <a:moveTo>
                  <a:pt x="6867" y="0"/>
                </a:moveTo>
                <a:lnTo>
                  <a:pt x="0" y="26756"/>
                </a:lnTo>
                <a:lnTo>
                  <a:pt x="38270" y="27068"/>
                </a:lnTo>
                <a:lnTo>
                  <a:pt x="45234" y="95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8" name="Google Shape;878;p67"/>
          <p:cNvSpPr/>
          <p:nvPr/>
        </p:nvSpPr>
        <p:spPr>
          <a:xfrm>
            <a:off x="7886832" y="4613307"/>
            <a:ext cx="2021700" cy="668900"/>
          </a:xfrm>
          <a:custGeom>
            <a:avLst/>
            <a:gdLst/>
            <a:ahLst/>
            <a:cxnLst/>
            <a:rect l="l" t="t" r="r" b="b"/>
            <a:pathLst>
              <a:path w="80868" h="26756" extrusionOk="0">
                <a:moveTo>
                  <a:pt x="6867" y="0"/>
                </a:moveTo>
                <a:lnTo>
                  <a:pt x="0" y="26756"/>
                </a:lnTo>
                <a:lnTo>
                  <a:pt x="80868" y="26602"/>
                </a:lnTo>
                <a:lnTo>
                  <a:pt x="80866" y="279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9" name="Google Shape;879;p67"/>
          <p:cNvSpPr/>
          <p:nvPr/>
        </p:nvSpPr>
        <p:spPr>
          <a:xfrm rot="10800000" flipH="1">
            <a:off x="-232900" y="4610587"/>
            <a:ext cx="9763125" cy="304800"/>
          </a:xfrm>
          <a:custGeom>
            <a:avLst/>
            <a:gdLst/>
            <a:ahLst/>
            <a:cxnLst/>
            <a:rect l="l" t="t" r="r" b="b"/>
            <a:pathLst>
              <a:path w="390525" h="12192" extrusionOk="0">
                <a:moveTo>
                  <a:pt x="0" y="12192"/>
                </a:moveTo>
                <a:lnTo>
                  <a:pt x="164973" y="12192"/>
                </a:lnTo>
                <a:lnTo>
                  <a:pt x="176022" y="0"/>
                </a:lnTo>
                <a:lnTo>
                  <a:pt x="390525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BEA980-223E-C412-13E0-CF771EF70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0012" y="999693"/>
            <a:ext cx="5311188" cy="677732"/>
          </a:xfrm>
        </p:spPr>
        <p:txBody>
          <a:bodyPr/>
          <a:lstStyle/>
          <a:p>
            <a:pPr marL="139700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truyền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Arduino Nano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MCP2515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E5DE94-36D0-0AC3-A2B8-214F529F5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830" y="1872000"/>
            <a:ext cx="5941695" cy="26364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67"/>
          <p:cNvSpPr txBox="1">
            <a:spLocks noGrp="1"/>
          </p:cNvSpPr>
          <p:nvPr>
            <p:ph type="title"/>
          </p:nvPr>
        </p:nvSpPr>
        <p:spPr>
          <a:xfrm>
            <a:off x="464463" y="1222238"/>
            <a:ext cx="4265937" cy="10529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Vẽ các biểu tượng cần thiết để hiển thị lên màn hình</a:t>
            </a:r>
            <a:endParaRPr sz="18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6CED0C7-FA0D-0AC0-E483-24F24ED9803A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22792" b="22792"/>
          <a:stretch/>
        </p:blipFill>
        <p:spPr>
          <a:xfrm>
            <a:off x="4174761" y="572825"/>
            <a:ext cx="6288264" cy="4037762"/>
          </a:xfrm>
        </p:spPr>
      </p:pic>
      <p:sp>
        <p:nvSpPr>
          <p:cNvPr id="877" name="Google Shape;877;p67"/>
          <p:cNvSpPr/>
          <p:nvPr/>
        </p:nvSpPr>
        <p:spPr>
          <a:xfrm>
            <a:off x="6558107" y="4613307"/>
            <a:ext cx="1130850" cy="676700"/>
          </a:xfrm>
          <a:custGeom>
            <a:avLst/>
            <a:gdLst/>
            <a:ahLst/>
            <a:cxnLst/>
            <a:rect l="l" t="t" r="r" b="b"/>
            <a:pathLst>
              <a:path w="45234" h="27068" extrusionOk="0">
                <a:moveTo>
                  <a:pt x="6867" y="0"/>
                </a:moveTo>
                <a:lnTo>
                  <a:pt x="0" y="26756"/>
                </a:lnTo>
                <a:lnTo>
                  <a:pt x="38270" y="27068"/>
                </a:lnTo>
                <a:lnTo>
                  <a:pt x="45234" y="95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8" name="Google Shape;878;p67"/>
          <p:cNvSpPr/>
          <p:nvPr/>
        </p:nvSpPr>
        <p:spPr>
          <a:xfrm>
            <a:off x="7886832" y="4613307"/>
            <a:ext cx="2021700" cy="668900"/>
          </a:xfrm>
          <a:custGeom>
            <a:avLst/>
            <a:gdLst/>
            <a:ahLst/>
            <a:cxnLst/>
            <a:rect l="l" t="t" r="r" b="b"/>
            <a:pathLst>
              <a:path w="80868" h="26756" extrusionOk="0">
                <a:moveTo>
                  <a:pt x="6867" y="0"/>
                </a:moveTo>
                <a:lnTo>
                  <a:pt x="0" y="26756"/>
                </a:lnTo>
                <a:lnTo>
                  <a:pt x="80868" y="26602"/>
                </a:lnTo>
                <a:lnTo>
                  <a:pt x="80866" y="279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9" name="Google Shape;879;p67"/>
          <p:cNvSpPr/>
          <p:nvPr/>
        </p:nvSpPr>
        <p:spPr>
          <a:xfrm rot="10800000" flipH="1">
            <a:off x="-232900" y="4610587"/>
            <a:ext cx="9763125" cy="304800"/>
          </a:xfrm>
          <a:custGeom>
            <a:avLst/>
            <a:gdLst/>
            <a:ahLst/>
            <a:cxnLst/>
            <a:rect l="l" t="t" r="r" b="b"/>
            <a:pathLst>
              <a:path w="390525" h="12192" extrusionOk="0">
                <a:moveTo>
                  <a:pt x="0" y="12192"/>
                </a:moveTo>
                <a:lnTo>
                  <a:pt x="164973" y="12192"/>
                </a:lnTo>
                <a:lnTo>
                  <a:pt x="176022" y="0"/>
                </a:lnTo>
                <a:lnTo>
                  <a:pt x="390525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3" name="Google Shape;874;p67">
            <a:extLst>
              <a:ext uri="{FF2B5EF4-FFF2-40B4-BE49-F238E27FC236}">
                <a16:creationId xmlns:a16="http://schemas.microsoft.com/office/drawing/2014/main" id="{FDE5588A-7D5F-38A2-6DD6-EA76A1C19132}"/>
              </a:ext>
            </a:extLst>
          </p:cNvPr>
          <p:cNvSpPr txBox="1">
            <a:spLocks/>
          </p:cNvSpPr>
          <p:nvPr/>
        </p:nvSpPr>
        <p:spPr>
          <a:xfrm>
            <a:off x="0" y="570105"/>
            <a:ext cx="5444493" cy="863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ay"/>
              <a:buNone/>
              <a:defRPr sz="4500" b="1" i="0" u="none" strike="noStrike" cap="non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ay"/>
              <a:buNone/>
              <a:defRPr sz="36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ay"/>
              <a:buNone/>
              <a:defRPr sz="36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ay"/>
              <a:buNone/>
              <a:defRPr sz="36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ay"/>
              <a:buNone/>
              <a:defRPr sz="36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ay"/>
              <a:buNone/>
              <a:defRPr sz="36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ay"/>
              <a:buNone/>
              <a:defRPr sz="36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ay"/>
              <a:buNone/>
              <a:defRPr sz="36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mbay"/>
              <a:buNone/>
              <a:defRPr sz="36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Thiết kế, tiến hành mô phỏng</a:t>
            </a:r>
            <a:endParaRPr lang="vi-VN" sz="28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327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67"/>
          <p:cNvSpPr txBox="1">
            <a:spLocks noGrp="1"/>
          </p:cNvSpPr>
          <p:nvPr>
            <p:ph type="title"/>
          </p:nvPr>
        </p:nvSpPr>
        <p:spPr>
          <a:xfrm>
            <a:off x="657000" y="876247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Viết code truyền và nhận tín hiệu để hiển thị màn hình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7" name="Google Shape;877;p67"/>
          <p:cNvSpPr/>
          <p:nvPr/>
        </p:nvSpPr>
        <p:spPr>
          <a:xfrm>
            <a:off x="6558107" y="4613307"/>
            <a:ext cx="1130850" cy="676700"/>
          </a:xfrm>
          <a:custGeom>
            <a:avLst/>
            <a:gdLst/>
            <a:ahLst/>
            <a:cxnLst/>
            <a:rect l="l" t="t" r="r" b="b"/>
            <a:pathLst>
              <a:path w="45234" h="27068" extrusionOk="0">
                <a:moveTo>
                  <a:pt x="6867" y="0"/>
                </a:moveTo>
                <a:lnTo>
                  <a:pt x="0" y="26756"/>
                </a:lnTo>
                <a:lnTo>
                  <a:pt x="38270" y="27068"/>
                </a:lnTo>
                <a:lnTo>
                  <a:pt x="45234" y="95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8" name="Google Shape;878;p67"/>
          <p:cNvSpPr/>
          <p:nvPr/>
        </p:nvSpPr>
        <p:spPr>
          <a:xfrm>
            <a:off x="7886832" y="4613307"/>
            <a:ext cx="2021700" cy="668900"/>
          </a:xfrm>
          <a:custGeom>
            <a:avLst/>
            <a:gdLst/>
            <a:ahLst/>
            <a:cxnLst/>
            <a:rect l="l" t="t" r="r" b="b"/>
            <a:pathLst>
              <a:path w="80868" h="26756" extrusionOk="0">
                <a:moveTo>
                  <a:pt x="6867" y="0"/>
                </a:moveTo>
                <a:lnTo>
                  <a:pt x="0" y="26756"/>
                </a:lnTo>
                <a:lnTo>
                  <a:pt x="80868" y="26602"/>
                </a:lnTo>
                <a:lnTo>
                  <a:pt x="80866" y="279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9" name="Google Shape;879;p67"/>
          <p:cNvSpPr/>
          <p:nvPr/>
        </p:nvSpPr>
        <p:spPr>
          <a:xfrm rot="10800000" flipH="1">
            <a:off x="-232900" y="4610587"/>
            <a:ext cx="9763125" cy="304800"/>
          </a:xfrm>
          <a:custGeom>
            <a:avLst/>
            <a:gdLst/>
            <a:ahLst/>
            <a:cxnLst/>
            <a:rect l="l" t="t" r="r" b="b"/>
            <a:pathLst>
              <a:path w="390525" h="12192" extrusionOk="0">
                <a:moveTo>
                  <a:pt x="0" y="12192"/>
                </a:moveTo>
                <a:lnTo>
                  <a:pt x="164973" y="12192"/>
                </a:lnTo>
                <a:lnTo>
                  <a:pt x="176022" y="0"/>
                </a:lnTo>
                <a:lnTo>
                  <a:pt x="390525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0" name="Google Shape;874;p67">
            <a:extLst>
              <a:ext uri="{FF2B5EF4-FFF2-40B4-BE49-F238E27FC236}">
                <a16:creationId xmlns:a16="http://schemas.microsoft.com/office/drawing/2014/main" id="{3B760B84-95C1-F351-1B00-6B73C566FE04}"/>
              </a:ext>
            </a:extLst>
          </p:cNvPr>
          <p:cNvSpPr txBox="1">
            <a:spLocks/>
          </p:cNvSpPr>
          <p:nvPr/>
        </p:nvSpPr>
        <p:spPr>
          <a:xfrm>
            <a:off x="251232" y="372748"/>
            <a:ext cx="77148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Thiết kế, tiến hành mô phỏng</a:t>
            </a:r>
            <a:endParaRPr lang="vi-VN" sz="28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54DDCF-3680-6A0C-4670-02B0E326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00" y="1454347"/>
            <a:ext cx="8213400" cy="346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704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73"/>
          <p:cNvSpPr txBox="1">
            <a:spLocks noGrp="1"/>
          </p:cNvSpPr>
          <p:nvPr>
            <p:ph type="title"/>
          </p:nvPr>
        </p:nvSpPr>
        <p:spPr>
          <a:xfrm>
            <a:off x="1675275" y="2023513"/>
            <a:ext cx="6178200" cy="8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8" name="Google Shape;1018;p73"/>
          <p:cNvSpPr txBox="1">
            <a:spLocks noGrp="1"/>
          </p:cNvSpPr>
          <p:nvPr>
            <p:ph type="title" idx="2"/>
          </p:nvPr>
        </p:nvSpPr>
        <p:spPr>
          <a:xfrm>
            <a:off x="714675" y="800016"/>
            <a:ext cx="1460400" cy="12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021" name="Google Shape;1021;p73"/>
          <p:cNvSpPr/>
          <p:nvPr/>
        </p:nvSpPr>
        <p:spPr>
          <a:xfrm>
            <a:off x="-1104621" y="4288411"/>
            <a:ext cx="7364863" cy="335201"/>
          </a:xfrm>
          <a:custGeom>
            <a:avLst/>
            <a:gdLst/>
            <a:ahLst/>
            <a:cxnLst/>
            <a:rect l="l" t="t" r="r" b="b"/>
            <a:pathLst>
              <a:path w="52272" h="2379" fill="none" extrusionOk="0">
                <a:moveTo>
                  <a:pt x="0" y="1"/>
                </a:moveTo>
                <a:lnTo>
                  <a:pt x="23309" y="1"/>
                </a:lnTo>
                <a:lnTo>
                  <a:pt x="25683" y="2378"/>
                </a:lnTo>
                <a:lnTo>
                  <a:pt x="52272" y="237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" name="Google Shape;1022;p73"/>
          <p:cNvGrpSpPr/>
          <p:nvPr/>
        </p:nvGrpSpPr>
        <p:grpSpPr>
          <a:xfrm>
            <a:off x="5269750" y="2924764"/>
            <a:ext cx="6458968" cy="693686"/>
            <a:chOff x="5269750" y="2924764"/>
            <a:chExt cx="6458968" cy="693686"/>
          </a:xfrm>
        </p:grpSpPr>
        <p:sp>
          <p:nvSpPr>
            <p:cNvPr id="1023" name="Google Shape;1023;p73"/>
            <p:cNvSpPr/>
            <p:nvPr/>
          </p:nvSpPr>
          <p:spPr>
            <a:xfrm>
              <a:off x="5799991" y="2924764"/>
              <a:ext cx="5928727" cy="381896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3"/>
            <p:cNvSpPr/>
            <p:nvPr/>
          </p:nvSpPr>
          <p:spPr>
            <a:xfrm>
              <a:off x="5269750" y="2941750"/>
              <a:ext cx="1130850" cy="676700"/>
            </a:xfrm>
            <a:custGeom>
              <a:avLst/>
              <a:gdLst/>
              <a:ahLst/>
              <a:cxnLst/>
              <a:rect l="l" t="t" r="r" b="b"/>
              <a:pathLst>
                <a:path w="45234" h="27068" extrusionOk="0">
                  <a:moveTo>
                    <a:pt x="6867" y="0"/>
                  </a:moveTo>
                  <a:lnTo>
                    <a:pt x="0" y="26756"/>
                  </a:lnTo>
                  <a:lnTo>
                    <a:pt x="38270" y="27068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85"/>
          <p:cNvSpPr txBox="1">
            <a:spLocks noGrp="1"/>
          </p:cNvSpPr>
          <p:nvPr>
            <p:ph type="title"/>
          </p:nvPr>
        </p:nvSpPr>
        <p:spPr>
          <a:xfrm>
            <a:off x="2443963" y="1181117"/>
            <a:ext cx="3907599" cy="2441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WATCHING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088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3"/>
          <p:cNvSpPr txBox="1">
            <a:spLocks noGrp="1"/>
          </p:cNvSpPr>
          <p:nvPr>
            <p:ph type="title"/>
          </p:nvPr>
        </p:nvSpPr>
        <p:spPr>
          <a:xfrm>
            <a:off x="648000" y="305769"/>
            <a:ext cx="3401875" cy="6526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01. MỞ ĐẦU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8" name="Google Shape;438;p43"/>
          <p:cNvSpPr/>
          <p:nvPr/>
        </p:nvSpPr>
        <p:spPr>
          <a:xfrm>
            <a:off x="-482850" y="3916988"/>
            <a:ext cx="1130850" cy="676700"/>
          </a:xfrm>
          <a:custGeom>
            <a:avLst/>
            <a:gdLst/>
            <a:ahLst/>
            <a:cxnLst/>
            <a:rect l="l" t="t" r="r" b="b"/>
            <a:pathLst>
              <a:path w="45234" h="27068" extrusionOk="0">
                <a:moveTo>
                  <a:pt x="6867" y="0"/>
                </a:moveTo>
                <a:lnTo>
                  <a:pt x="0" y="26756"/>
                </a:lnTo>
                <a:lnTo>
                  <a:pt x="38270" y="27068"/>
                </a:lnTo>
                <a:lnTo>
                  <a:pt x="45234" y="95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39" name="Google Shape;439;p43"/>
          <p:cNvSpPr/>
          <p:nvPr/>
        </p:nvSpPr>
        <p:spPr>
          <a:xfrm>
            <a:off x="-1104621" y="4278886"/>
            <a:ext cx="7364863" cy="335201"/>
          </a:xfrm>
          <a:custGeom>
            <a:avLst/>
            <a:gdLst/>
            <a:ahLst/>
            <a:cxnLst/>
            <a:rect l="l" t="t" r="r" b="b"/>
            <a:pathLst>
              <a:path w="52272" h="2379" fill="none" extrusionOk="0">
                <a:moveTo>
                  <a:pt x="0" y="1"/>
                </a:moveTo>
                <a:lnTo>
                  <a:pt x="23309" y="1"/>
                </a:lnTo>
                <a:lnTo>
                  <a:pt x="25683" y="2378"/>
                </a:lnTo>
                <a:lnTo>
                  <a:pt x="52272" y="237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35;p43">
            <a:extLst>
              <a:ext uri="{FF2B5EF4-FFF2-40B4-BE49-F238E27FC236}">
                <a16:creationId xmlns:a16="http://schemas.microsoft.com/office/drawing/2014/main" id="{B1445B2D-4B7D-80F2-137D-C30DF6CDD404}"/>
              </a:ext>
            </a:extLst>
          </p:cNvPr>
          <p:cNvSpPr txBox="1">
            <a:spLocks/>
          </p:cNvSpPr>
          <p:nvPr/>
        </p:nvSpPr>
        <p:spPr>
          <a:xfrm>
            <a:off x="648000" y="794799"/>
            <a:ext cx="5405906" cy="746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02. NỘI DUNG</a:t>
            </a:r>
          </a:p>
        </p:txBody>
      </p:sp>
      <p:sp>
        <p:nvSpPr>
          <p:cNvPr id="9" name="Google Shape;435;p43">
            <a:extLst>
              <a:ext uri="{FF2B5EF4-FFF2-40B4-BE49-F238E27FC236}">
                <a16:creationId xmlns:a16="http://schemas.microsoft.com/office/drawing/2014/main" id="{D63A4155-34FE-5176-FAA5-ED726D25E2EF}"/>
              </a:ext>
            </a:extLst>
          </p:cNvPr>
          <p:cNvSpPr txBox="1">
            <a:spLocks/>
          </p:cNvSpPr>
          <p:nvPr/>
        </p:nvSpPr>
        <p:spPr>
          <a:xfrm>
            <a:off x="908486" y="2068393"/>
            <a:ext cx="7234714" cy="660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</a:t>
            </a:r>
          </a:p>
        </p:txBody>
      </p:sp>
      <p:sp>
        <p:nvSpPr>
          <p:cNvPr id="10" name="Google Shape;435;p43">
            <a:extLst>
              <a:ext uri="{FF2B5EF4-FFF2-40B4-BE49-F238E27FC236}">
                <a16:creationId xmlns:a16="http://schemas.microsoft.com/office/drawing/2014/main" id="{42A1067B-E16D-011F-C31C-9E9550DA27BC}"/>
              </a:ext>
            </a:extLst>
          </p:cNvPr>
          <p:cNvSpPr txBox="1">
            <a:spLocks/>
          </p:cNvSpPr>
          <p:nvPr/>
        </p:nvSpPr>
        <p:spPr>
          <a:xfrm>
            <a:off x="751168" y="3563783"/>
            <a:ext cx="5405906" cy="553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03. KẾT LUẬN</a:t>
            </a:r>
          </a:p>
        </p:txBody>
      </p:sp>
      <p:sp>
        <p:nvSpPr>
          <p:cNvPr id="2" name="Google Shape;435;p43">
            <a:extLst>
              <a:ext uri="{FF2B5EF4-FFF2-40B4-BE49-F238E27FC236}">
                <a16:creationId xmlns:a16="http://schemas.microsoft.com/office/drawing/2014/main" id="{1A90B149-A838-5570-FE25-288A91823FAF}"/>
              </a:ext>
            </a:extLst>
          </p:cNvPr>
          <p:cNvSpPr txBox="1">
            <a:spLocks/>
          </p:cNvSpPr>
          <p:nvPr/>
        </p:nvSpPr>
        <p:spPr>
          <a:xfrm>
            <a:off x="908486" y="1544426"/>
            <a:ext cx="5405906" cy="561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435;p43">
            <a:extLst>
              <a:ext uri="{FF2B5EF4-FFF2-40B4-BE49-F238E27FC236}">
                <a16:creationId xmlns:a16="http://schemas.microsoft.com/office/drawing/2014/main" id="{0400C1CC-956A-5F34-659A-59998B7FC271}"/>
              </a:ext>
            </a:extLst>
          </p:cNvPr>
          <p:cNvSpPr txBox="1">
            <a:spLocks/>
          </p:cNvSpPr>
          <p:nvPr/>
        </p:nvSpPr>
        <p:spPr>
          <a:xfrm>
            <a:off x="908486" y="2816088"/>
            <a:ext cx="7234714" cy="660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3.Thiết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phỏng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337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2"/>
          <p:cNvSpPr txBox="1">
            <a:spLocks noGrp="1"/>
          </p:cNvSpPr>
          <p:nvPr>
            <p:ph type="title"/>
          </p:nvPr>
        </p:nvSpPr>
        <p:spPr>
          <a:xfrm>
            <a:off x="1019475" y="2016363"/>
            <a:ext cx="3405000" cy="14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MỞ ĐẦU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6" name="Google Shape;426;p42"/>
          <p:cNvSpPr txBox="1">
            <a:spLocks noGrp="1"/>
          </p:cNvSpPr>
          <p:nvPr>
            <p:ph type="title" idx="2"/>
          </p:nvPr>
        </p:nvSpPr>
        <p:spPr>
          <a:xfrm>
            <a:off x="1019475" y="819600"/>
            <a:ext cx="1560600" cy="11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28" name="Google Shape;428;p42"/>
          <p:cNvSpPr/>
          <p:nvPr/>
        </p:nvSpPr>
        <p:spPr>
          <a:xfrm rot="-5400000">
            <a:off x="6138900" y="2243625"/>
            <a:ext cx="5295900" cy="714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42"/>
          <p:cNvSpPr/>
          <p:nvPr/>
        </p:nvSpPr>
        <p:spPr>
          <a:xfrm flipH="1">
            <a:off x="2821781" y="4699662"/>
            <a:ext cx="5609244" cy="547356"/>
          </a:xfrm>
          <a:custGeom>
            <a:avLst/>
            <a:gdLst/>
            <a:ahLst/>
            <a:cxnLst/>
            <a:rect l="l" t="t" r="r" b="b"/>
            <a:pathLst>
              <a:path w="51014" h="4978" fill="none" extrusionOk="0">
                <a:moveTo>
                  <a:pt x="1" y="3301"/>
                </a:moveTo>
                <a:lnTo>
                  <a:pt x="7560" y="3301"/>
                </a:lnTo>
                <a:lnTo>
                  <a:pt x="10860" y="1"/>
                </a:lnTo>
                <a:lnTo>
                  <a:pt x="29697" y="1"/>
                </a:lnTo>
                <a:lnTo>
                  <a:pt x="34677" y="4978"/>
                </a:lnTo>
                <a:lnTo>
                  <a:pt x="51014" y="497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42"/>
          <p:cNvSpPr/>
          <p:nvPr/>
        </p:nvSpPr>
        <p:spPr>
          <a:xfrm flipH="1">
            <a:off x="-594014" y="4492823"/>
            <a:ext cx="5349365" cy="449396"/>
          </a:xfrm>
          <a:custGeom>
            <a:avLst/>
            <a:gdLst/>
            <a:ahLst/>
            <a:cxnLst/>
            <a:rect l="l" t="t" r="r" b="b"/>
            <a:pathLst>
              <a:path w="56278" h="4728" fill="none" extrusionOk="0">
                <a:moveTo>
                  <a:pt x="0" y="4727"/>
                </a:moveTo>
                <a:lnTo>
                  <a:pt x="25536" y="4727"/>
                </a:lnTo>
                <a:lnTo>
                  <a:pt x="30262" y="1"/>
                </a:lnTo>
                <a:lnTo>
                  <a:pt x="56277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3"/>
          <p:cNvSpPr txBox="1">
            <a:spLocks noGrp="1"/>
          </p:cNvSpPr>
          <p:nvPr>
            <p:ph type="title"/>
          </p:nvPr>
        </p:nvSpPr>
        <p:spPr>
          <a:xfrm>
            <a:off x="1011725" y="272580"/>
            <a:ext cx="5405906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8" name="Google Shape;438;p43"/>
          <p:cNvSpPr/>
          <p:nvPr/>
        </p:nvSpPr>
        <p:spPr>
          <a:xfrm>
            <a:off x="-482850" y="3916988"/>
            <a:ext cx="1130850" cy="676700"/>
          </a:xfrm>
          <a:custGeom>
            <a:avLst/>
            <a:gdLst/>
            <a:ahLst/>
            <a:cxnLst/>
            <a:rect l="l" t="t" r="r" b="b"/>
            <a:pathLst>
              <a:path w="45234" h="27068" extrusionOk="0">
                <a:moveTo>
                  <a:pt x="6867" y="0"/>
                </a:moveTo>
                <a:lnTo>
                  <a:pt x="0" y="26756"/>
                </a:lnTo>
                <a:lnTo>
                  <a:pt x="38270" y="27068"/>
                </a:lnTo>
                <a:lnTo>
                  <a:pt x="45234" y="95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39" name="Google Shape;439;p43"/>
          <p:cNvSpPr/>
          <p:nvPr/>
        </p:nvSpPr>
        <p:spPr>
          <a:xfrm>
            <a:off x="-1104621" y="4278886"/>
            <a:ext cx="7364863" cy="335201"/>
          </a:xfrm>
          <a:custGeom>
            <a:avLst/>
            <a:gdLst/>
            <a:ahLst/>
            <a:cxnLst/>
            <a:rect l="l" t="t" r="r" b="b"/>
            <a:pathLst>
              <a:path w="52272" h="2379" fill="none" extrusionOk="0">
                <a:moveTo>
                  <a:pt x="0" y="1"/>
                </a:moveTo>
                <a:lnTo>
                  <a:pt x="23309" y="1"/>
                </a:lnTo>
                <a:lnTo>
                  <a:pt x="25683" y="2378"/>
                </a:lnTo>
                <a:lnTo>
                  <a:pt x="52272" y="237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35;p43">
            <a:extLst>
              <a:ext uri="{FF2B5EF4-FFF2-40B4-BE49-F238E27FC236}">
                <a16:creationId xmlns:a16="http://schemas.microsoft.com/office/drawing/2014/main" id="{B1445B2D-4B7D-80F2-137D-C30DF6CDD404}"/>
              </a:ext>
            </a:extLst>
          </p:cNvPr>
          <p:cNvSpPr txBox="1">
            <a:spLocks/>
          </p:cNvSpPr>
          <p:nvPr/>
        </p:nvSpPr>
        <p:spPr>
          <a:xfrm>
            <a:off x="1004351" y="1065087"/>
            <a:ext cx="5405906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Google Shape;435;p43">
            <a:extLst>
              <a:ext uri="{FF2B5EF4-FFF2-40B4-BE49-F238E27FC236}">
                <a16:creationId xmlns:a16="http://schemas.microsoft.com/office/drawing/2014/main" id="{D63A4155-34FE-5176-FAA5-ED726D25E2EF}"/>
              </a:ext>
            </a:extLst>
          </p:cNvPr>
          <p:cNvSpPr txBox="1">
            <a:spLocks/>
          </p:cNvSpPr>
          <p:nvPr/>
        </p:nvSpPr>
        <p:spPr>
          <a:xfrm>
            <a:off x="987686" y="1857594"/>
            <a:ext cx="5405906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435;p43">
            <a:extLst>
              <a:ext uri="{FF2B5EF4-FFF2-40B4-BE49-F238E27FC236}">
                <a16:creationId xmlns:a16="http://schemas.microsoft.com/office/drawing/2014/main" id="{42A1067B-E16D-011F-C31C-9E9550DA27BC}"/>
              </a:ext>
            </a:extLst>
          </p:cNvPr>
          <p:cNvSpPr txBox="1">
            <a:spLocks/>
          </p:cNvSpPr>
          <p:nvPr/>
        </p:nvSpPr>
        <p:spPr>
          <a:xfrm>
            <a:off x="987686" y="2651808"/>
            <a:ext cx="5405906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59"/>
          <p:cNvSpPr txBox="1">
            <a:spLocks noGrp="1"/>
          </p:cNvSpPr>
          <p:nvPr>
            <p:ph type="title"/>
          </p:nvPr>
        </p:nvSpPr>
        <p:spPr>
          <a:xfrm>
            <a:off x="5032007" y="2087433"/>
            <a:ext cx="3405000" cy="14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6" name="Google Shape;736;p59"/>
          <p:cNvSpPr txBox="1">
            <a:spLocks noGrp="1"/>
          </p:cNvSpPr>
          <p:nvPr>
            <p:ph type="title" idx="2"/>
          </p:nvPr>
        </p:nvSpPr>
        <p:spPr>
          <a:xfrm>
            <a:off x="5032000" y="902513"/>
            <a:ext cx="1738200" cy="11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39" name="Google Shape;739;p59"/>
          <p:cNvSpPr/>
          <p:nvPr/>
        </p:nvSpPr>
        <p:spPr>
          <a:xfrm rot="10800000" flipH="1">
            <a:off x="-38737" y="4402672"/>
            <a:ext cx="9297685" cy="598895"/>
          </a:xfrm>
          <a:custGeom>
            <a:avLst/>
            <a:gdLst/>
            <a:ahLst/>
            <a:cxnLst/>
            <a:rect l="l" t="t" r="r" b="b"/>
            <a:pathLst>
              <a:path w="58499" h="3768" fill="none" extrusionOk="0">
                <a:moveTo>
                  <a:pt x="58499" y="2472"/>
                </a:moveTo>
                <a:lnTo>
                  <a:pt x="44663" y="2472"/>
                </a:lnTo>
                <a:lnTo>
                  <a:pt x="42191" y="0"/>
                </a:lnTo>
                <a:lnTo>
                  <a:pt x="27753" y="0"/>
                </a:lnTo>
                <a:lnTo>
                  <a:pt x="23986" y="3768"/>
                </a:lnTo>
                <a:lnTo>
                  <a:pt x="0" y="376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59"/>
          <p:cNvSpPr/>
          <p:nvPr/>
        </p:nvSpPr>
        <p:spPr>
          <a:xfrm rot="10800000">
            <a:off x="-222899" y="68701"/>
            <a:ext cx="9382824" cy="427048"/>
          </a:xfrm>
          <a:custGeom>
            <a:avLst/>
            <a:gdLst/>
            <a:ahLst/>
            <a:cxnLst/>
            <a:rect l="l" t="t" r="r" b="b"/>
            <a:pathLst>
              <a:path w="52272" h="2379" fill="none" extrusionOk="0">
                <a:moveTo>
                  <a:pt x="0" y="1"/>
                </a:moveTo>
                <a:lnTo>
                  <a:pt x="23309" y="1"/>
                </a:lnTo>
                <a:lnTo>
                  <a:pt x="25683" y="2378"/>
                </a:lnTo>
                <a:lnTo>
                  <a:pt x="52272" y="2378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301D1C-6F96-7FCC-13CF-0B1FE2B7D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3787140" cy="44026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60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Cơ sở lý thuyết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6" name="Google Shape;746;p60"/>
          <p:cNvSpPr txBox="1">
            <a:spLocks noGrp="1"/>
          </p:cNvSpPr>
          <p:nvPr>
            <p:ph type="subTitle" idx="1"/>
          </p:nvPr>
        </p:nvSpPr>
        <p:spPr>
          <a:xfrm>
            <a:off x="714675" y="1412938"/>
            <a:ext cx="3743025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Google Shape;746;p60">
            <a:extLst>
              <a:ext uri="{FF2B5EF4-FFF2-40B4-BE49-F238E27FC236}">
                <a16:creationId xmlns:a16="http://schemas.microsoft.com/office/drawing/2014/main" id="{E0BAB785-F776-8ED7-163F-34945EE842A9}"/>
              </a:ext>
            </a:extLst>
          </p:cNvPr>
          <p:cNvSpPr txBox="1">
            <a:spLocks/>
          </p:cNvSpPr>
          <p:nvPr/>
        </p:nvSpPr>
        <p:spPr>
          <a:xfrm>
            <a:off x="1057575" y="1874637"/>
            <a:ext cx="6722445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2200" b="1" i="0" u="none" strike="noStrike" cap="non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 marL="0" indent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ODO/TRIP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Google Shape;746;p60">
            <a:extLst>
              <a:ext uri="{FF2B5EF4-FFF2-40B4-BE49-F238E27FC236}">
                <a16:creationId xmlns:a16="http://schemas.microsoft.com/office/drawing/2014/main" id="{D5869510-7778-5A21-A9D4-6E025627C0DC}"/>
              </a:ext>
            </a:extLst>
          </p:cNvPr>
          <p:cNvSpPr txBox="1">
            <a:spLocks/>
          </p:cNvSpPr>
          <p:nvPr/>
        </p:nvSpPr>
        <p:spPr>
          <a:xfrm>
            <a:off x="1057575" y="2562273"/>
            <a:ext cx="4779345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2200" b="1" i="0" u="none" strike="noStrike" cap="non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 marL="0" indent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đèn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Google Shape;746;p60">
            <a:extLst>
              <a:ext uri="{FF2B5EF4-FFF2-40B4-BE49-F238E27FC236}">
                <a16:creationId xmlns:a16="http://schemas.microsoft.com/office/drawing/2014/main" id="{3F8669A4-DAA6-C735-E0FA-72105A760FD6}"/>
              </a:ext>
            </a:extLst>
          </p:cNvPr>
          <p:cNvSpPr txBox="1">
            <a:spLocks/>
          </p:cNvSpPr>
          <p:nvPr/>
        </p:nvSpPr>
        <p:spPr>
          <a:xfrm>
            <a:off x="1075822" y="3249909"/>
            <a:ext cx="4700138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2200" b="1" i="0" u="none" strike="noStrike" cap="none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ay"/>
              <a:buNone/>
              <a:defRPr sz="1400" b="0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pPr marL="0" indent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thẩm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chiếc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6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Cơ sở lý thuyết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6" name="Google Shape;746;p60"/>
          <p:cNvSpPr txBox="1">
            <a:spLocks noGrp="1"/>
          </p:cNvSpPr>
          <p:nvPr>
            <p:ph type="subTitle" idx="3"/>
          </p:nvPr>
        </p:nvSpPr>
        <p:spPr>
          <a:xfrm>
            <a:off x="890040" y="1304888"/>
            <a:ext cx="705722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Bảng mạch điều khiển Arduino Uno R3 | Robot Steam">
            <a:extLst>
              <a:ext uri="{FF2B5EF4-FFF2-40B4-BE49-F238E27FC236}">
                <a16:creationId xmlns:a16="http://schemas.microsoft.com/office/drawing/2014/main" id="{FCC00BD6-A4B0-9B22-AEEA-0FF779CD1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396" y="2679476"/>
            <a:ext cx="2597647" cy="165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Màn hình cảm ứng TFT Shield 2.4 inch (Arduino Compatible) – Hshop.vn">
            <a:extLst>
              <a:ext uri="{FF2B5EF4-FFF2-40B4-BE49-F238E27FC236}">
                <a16:creationId xmlns:a16="http://schemas.microsoft.com/office/drawing/2014/main" id="{429CC5EE-D6E9-568A-9143-0E0B51DD70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3275" y="2679476"/>
            <a:ext cx="2429022" cy="165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rduino IDE - Phần mềm lập trình Arduino miễn phí đa nền tảng">
            <a:extLst>
              <a:ext uri="{FF2B5EF4-FFF2-40B4-BE49-F238E27FC236}">
                <a16:creationId xmlns:a16="http://schemas.microsoft.com/office/drawing/2014/main" id="{4E6C2EEA-5EDC-F89F-C134-7782D5BA9A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459" y="2036944"/>
            <a:ext cx="2057400" cy="19240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7301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6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Cơ sở lý thuyết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294205C-832B-69D6-3EFA-122B93F9B4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Tốc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độ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truyền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cao</a:t>
            </a:r>
            <a:endParaRPr lang="en-US" sz="1800" b="1" dirty="0">
              <a:solidFill>
                <a:schemeClr val="accent3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Cambay"/>
            </a:endParaRPr>
          </a:p>
          <a:p>
            <a:pPr lvl="1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+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Độ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tin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cậy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cao</a:t>
            </a:r>
            <a:endParaRPr lang="en-US" sz="1800" b="1" dirty="0">
              <a:solidFill>
                <a:schemeClr val="accent3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Cambay"/>
            </a:endParaRPr>
          </a:p>
          <a:p>
            <a:pPr lvl="1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+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Có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độ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chống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nhiễu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cao</a:t>
            </a:r>
            <a:endParaRPr lang="en-US" sz="1800" b="1" dirty="0">
              <a:solidFill>
                <a:schemeClr val="accent3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Cambay"/>
            </a:endParaRPr>
          </a:p>
          <a:p>
            <a:pPr lvl="1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+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Thiết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kế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đơn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mbay"/>
              </a:rPr>
              <a:t>giản</a:t>
            </a:r>
            <a:endParaRPr lang="en-US" sz="1800" b="1" dirty="0">
              <a:solidFill>
                <a:schemeClr val="accent3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Cambay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64C1748-3EA1-DC81-CAEC-4B330B4953A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95362" y="2328675"/>
            <a:ext cx="3389373" cy="1656600"/>
          </a:xfrm>
        </p:spPr>
        <p:txBody>
          <a:bodyPr/>
          <a:lstStyle/>
          <a:p>
            <a:pPr lvl="1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truyền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endParaRPr lang="en-US" sz="1800" b="1" dirty="0">
              <a:solidFill>
                <a:schemeClr val="accent3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endParaRPr lang="en-US" sz="1800" b="1" dirty="0">
              <a:solidFill>
                <a:schemeClr val="accent3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E169E434-151E-ADAE-F997-EFF2EE3B82A0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*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A547AF85-64A5-49EC-A2B7-B60E9E351C60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*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Google Shape;746;p60">
            <a:extLst>
              <a:ext uri="{FF2B5EF4-FFF2-40B4-BE49-F238E27FC236}">
                <a16:creationId xmlns:a16="http://schemas.microsoft.com/office/drawing/2014/main" id="{FB73C5F0-0E8C-7ED2-0BC0-2C30977657C3}"/>
              </a:ext>
            </a:extLst>
          </p:cNvPr>
          <p:cNvSpPr txBox="1">
            <a:spLocks/>
          </p:cNvSpPr>
          <p:nvPr/>
        </p:nvSpPr>
        <p:spPr>
          <a:xfrm>
            <a:off x="927515" y="1236527"/>
            <a:ext cx="705722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200" b="1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</a:t>
            </a:r>
            <a:r>
              <a:rPr lang="en-US" sz="2200" b="1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ô </a:t>
            </a:r>
            <a:r>
              <a:rPr lang="en-US" sz="2200" b="1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tô</a:t>
            </a:r>
            <a:endParaRPr lang="en-US" sz="2200" b="1" dirty="0">
              <a:solidFill>
                <a:schemeClr val="accent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676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64"/>
          <p:cNvSpPr txBox="1">
            <a:spLocks noGrp="1"/>
          </p:cNvSpPr>
          <p:nvPr>
            <p:ph type="title"/>
          </p:nvPr>
        </p:nvSpPr>
        <p:spPr>
          <a:xfrm>
            <a:off x="632229" y="378819"/>
            <a:ext cx="5888492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Ứng dụng các phần mềm để đọc tín hiệu CAN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5" name="Google Shape;815;p64"/>
          <p:cNvSpPr txBox="1">
            <a:spLocks noGrp="1"/>
          </p:cNvSpPr>
          <p:nvPr>
            <p:ph type="subTitle" idx="3"/>
          </p:nvPr>
        </p:nvSpPr>
        <p:spPr>
          <a:xfrm>
            <a:off x="820110" y="1717117"/>
            <a:ext cx="6465109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Arduino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MCP2515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giắc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OBD-II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68A8F4-EC8F-9D96-0EC8-D46821E94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521" y="2192771"/>
            <a:ext cx="5914286" cy="23619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utomotive Industry Consulting by Slidesgo">
  <a:themeElements>
    <a:clrScheme name="Simple Light">
      <a:dk1>
        <a:srgbClr val="FFFFFF"/>
      </a:dk1>
      <a:lt1>
        <a:srgbClr val="12151A"/>
      </a:lt1>
      <a:dk2>
        <a:srgbClr val="242933"/>
      </a:dk2>
      <a:lt2>
        <a:srgbClr val="CCD4DB"/>
      </a:lt2>
      <a:accent1>
        <a:srgbClr val="8B939C"/>
      </a:accent1>
      <a:accent2>
        <a:srgbClr val="ABB3B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3847</TotalTime>
  <Words>317</Words>
  <Application>Microsoft Office PowerPoint</Application>
  <PresentationFormat>On-screen Show (16:9)</PresentationFormat>
  <Paragraphs>46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Times New Roman</vt:lpstr>
      <vt:lpstr>Cambay</vt:lpstr>
      <vt:lpstr>Arial</vt:lpstr>
      <vt:lpstr>DM Sans</vt:lpstr>
      <vt:lpstr>Automotive Industry Consulting by Slidesgo</vt:lpstr>
      <vt:lpstr>Lập trình màn hình LCD TFT hiển thị đa thông tin </vt:lpstr>
      <vt:lpstr>01. MỞ ĐẦU</vt:lpstr>
      <vt:lpstr>MỞ ĐẦU</vt:lpstr>
      <vt:lpstr>1. Tính cấp thiết của đề tài</vt:lpstr>
      <vt:lpstr>NỘI DUNG</vt:lpstr>
      <vt:lpstr>1. Cơ sở lý thuyết</vt:lpstr>
      <vt:lpstr>1. Cơ sở lý thuyết</vt:lpstr>
      <vt:lpstr>1. Cơ sở lý thuyết</vt:lpstr>
      <vt:lpstr>2. Ứng dụng các phần mềm để đọc tín hiệu CAN</vt:lpstr>
      <vt:lpstr>2. Ứng dụng các phần mềm để đọc tín hiệu CAN</vt:lpstr>
      <vt:lpstr>3. Thiết kế, tiến hành mô phỏng</vt:lpstr>
      <vt:lpstr>- Vẽ các biểu tượng cần thiết để hiển thị lên màn hình</vt:lpstr>
      <vt:lpstr>- Viết code truyền và nhận tín hiệu để hiển thị màn hình</vt:lpstr>
      <vt:lpstr>KẾT LUẬN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Lập trình màn hình LCD TFT hiển thị đa thông tin</dc:title>
  <dc:creator>Phuc_XO</dc:creator>
  <cp:lastModifiedBy>Nguyen Xuan Phuc</cp:lastModifiedBy>
  <cp:revision>11</cp:revision>
  <dcterms:modified xsi:type="dcterms:W3CDTF">2025-02-23T17:32:15Z</dcterms:modified>
</cp:coreProperties>
</file>